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5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6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8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9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0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notesSlides/notesSlide11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12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13.xml" ContentType="application/vnd.openxmlformats-officedocument.presentationml.notesSlide+xml"/>
  <Override PartName="/ppt/ink/ink78.xml" ContentType="application/inkml+xml"/>
  <Override PartName="/ppt/ink/ink79.xml" ContentType="application/inkml+xml"/>
  <Override PartName="/ppt/notesSlides/notesSlide14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notesSlides/notesSlide15.xml" ContentType="application/vnd.openxmlformats-officedocument.presentationml.notesSlide+xml"/>
  <Override PartName="/ppt/ink/ink84.xml" ContentType="application/inkml+xml"/>
  <Override PartName="/ppt/ink/ink85.xml" ContentType="application/inkml+xml"/>
  <Override PartName="/ppt/notesSlides/notesSlide16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17.xml" ContentType="application/vnd.openxmlformats-officedocument.presentationml.notesSlide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notesSlides/notesSlide18.xml" ContentType="application/vnd.openxmlformats-officedocument.presentationml.notesSlide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notesSlides/notesSlide19.xml" ContentType="application/vnd.openxmlformats-officedocument.presentationml.notesSlide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notesSlides/notesSlide20.xml" ContentType="application/vnd.openxmlformats-officedocument.presentationml.notesSlide+xml"/>
  <Override PartName="/ppt/ink/ink167.xml" ContentType="application/inkml+xml"/>
  <Override PartName="/ppt/notesSlides/notesSlide21.xml" ContentType="application/vnd.openxmlformats-officedocument.presentationml.notesSlide+xml"/>
  <Override PartName="/ppt/ink/ink168.xml" ContentType="application/inkml+xml"/>
  <Override PartName="/ppt/notesSlides/notesSlide22.xml" ContentType="application/vnd.openxmlformats-officedocument.presentationml.notesSlide+xml"/>
  <Override PartName="/ppt/ink/ink169.xml" ContentType="application/inkml+xml"/>
  <Override PartName="/ppt/ink/ink170.xml" ContentType="application/inkml+xml"/>
  <Override PartName="/ppt/ink/ink171.xml" ContentType="application/inkml+xml"/>
  <Override PartName="/ppt/notesSlides/notesSlide23.xml" ContentType="application/vnd.openxmlformats-officedocument.presentationml.notesSlide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76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77.xml" ContentType="application/inkml+xml"/>
  <Override PartName="/ppt/ink/ink178.xml" ContentType="application/inkml+xml"/>
  <Override PartName="/ppt/ink/ink179.xml" ContentType="application/inkml+xml"/>
  <Override PartName="/ppt/notesSlides/notesSlide34.xml" ContentType="application/vnd.openxmlformats-officedocument.presentationml.notesSlide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notesSlides/notesSlide35.xml" ContentType="application/vnd.openxmlformats-officedocument.presentationml.notesSlide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notesSlides/notesSlide36.xml" ContentType="application/vnd.openxmlformats-officedocument.presentationml.notesSlide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notesSlides/notesSlide37.xml" ContentType="application/vnd.openxmlformats-officedocument.presentationml.notesSlide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notesSlides/notesSlide38.xml" ContentType="application/vnd.openxmlformats-officedocument.presentationml.notesSlide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notesSlides/notesSlide39.xml" ContentType="application/vnd.openxmlformats-officedocument.presentationml.notesSlide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notesSlides/notesSlide40.xml" ContentType="application/vnd.openxmlformats-officedocument.presentationml.notesSlide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notesSlides/notesSlide41.xml" ContentType="application/vnd.openxmlformats-officedocument.presentationml.notesSlide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notesSlides/notesSlide42.xml" ContentType="application/vnd.openxmlformats-officedocument.presentationml.notesSlide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notesSlides/notesSlide43.xml" ContentType="application/vnd.openxmlformats-officedocument.presentationml.notesSlide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notesSlides/notesSlide44.xml" ContentType="application/vnd.openxmlformats-officedocument.presentationml.notesSlide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notesSlides/notesSlide45.xml" ContentType="application/vnd.openxmlformats-officedocument.presentationml.notesSlide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notesSlides/notesSlide46.xml" ContentType="application/vnd.openxmlformats-officedocument.presentationml.notesSlide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notesSlides/notesSlide47.xml" ContentType="application/vnd.openxmlformats-officedocument.presentationml.notesSlide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61"/>
  </p:notesMasterIdLst>
  <p:sldIdLst>
    <p:sldId id="421" r:id="rId3"/>
    <p:sldId id="432" r:id="rId4"/>
    <p:sldId id="469" r:id="rId5"/>
    <p:sldId id="437" r:id="rId6"/>
    <p:sldId id="270" r:id="rId7"/>
    <p:sldId id="271" r:id="rId8"/>
    <p:sldId id="272" r:id="rId9"/>
    <p:sldId id="273" r:id="rId10"/>
    <p:sldId id="588" r:id="rId11"/>
    <p:sldId id="274" r:id="rId12"/>
    <p:sldId id="582" r:id="rId13"/>
    <p:sldId id="583" r:id="rId14"/>
    <p:sldId id="584" r:id="rId15"/>
    <p:sldId id="585" r:id="rId16"/>
    <p:sldId id="586" r:id="rId17"/>
    <p:sldId id="587" r:id="rId18"/>
    <p:sldId id="592" r:id="rId19"/>
    <p:sldId id="398" r:id="rId20"/>
    <p:sldId id="497" r:id="rId21"/>
    <p:sldId id="281" r:id="rId22"/>
    <p:sldId id="593" r:id="rId23"/>
    <p:sldId id="285" r:id="rId24"/>
    <p:sldId id="286" r:id="rId25"/>
    <p:sldId id="595" r:id="rId26"/>
    <p:sldId id="596" r:id="rId27"/>
    <p:sldId id="597" r:id="rId28"/>
    <p:sldId id="598" r:id="rId29"/>
    <p:sldId id="589" r:id="rId30"/>
    <p:sldId id="533" r:id="rId31"/>
    <p:sldId id="534" r:id="rId32"/>
    <p:sldId id="535" r:id="rId33"/>
    <p:sldId id="536" r:id="rId34"/>
    <p:sldId id="537" r:id="rId35"/>
    <p:sldId id="538" r:id="rId36"/>
    <p:sldId id="539" r:id="rId37"/>
    <p:sldId id="603" r:id="rId38"/>
    <p:sldId id="544" r:id="rId39"/>
    <p:sldId id="545" r:id="rId40"/>
    <p:sldId id="546" r:id="rId41"/>
    <p:sldId id="547" r:id="rId42"/>
    <p:sldId id="548" r:id="rId43"/>
    <p:sldId id="549" r:id="rId44"/>
    <p:sldId id="550" r:id="rId45"/>
    <p:sldId id="551" r:id="rId46"/>
    <p:sldId id="552" r:id="rId47"/>
    <p:sldId id="553" r:id="rId48"/>
    <p:sldId id="554" r:id="rId49"/>
    <p:sldId id="561" r:id="rId50"/>
    <p:sldId id="601" r:id="rId51"/>
    <p:sldId id="600" r:id="rId52"/>
    <p:sldId id="569" r:id="rId53"/>
    <p:sldId id="570" r:id="rId54"/>
    <p:sldId id="571" r:id="rId55"/>
    <p:sldId id="602" r:id="rId56"/>
    <p:sldId id="604" r:id="rId57"/>
    <p:sldId id="605" r:id="rId58"/>
    <p:sldId id="606" r:id="rId59"/>
    <p:sldId id="423" r:id="rId60"/>
  </p:sldIdLst>
  <p:sldSz cx="12192000" cy="6858000"/>
  <p:notesSz cx="6858000" cy="9144000"/>
  <p:embeddedFontLst>
    <p:embeddedFont>
      <p:font typeface="Rockwell Extra Bold" panose="02060903040505020403" pitchFamily="18" charset="0"/>
      <p:bold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 need a way to structure our solution" id="{5322523B-DA94-44C7-8162-6ECA454EC735}">
          <p14:sldIdLst>
            <p14:sldId id="421"/>
            <p14:sldId id="432"/>
            <p14:sldId id="469"/>
            <p14:sldId id="437"/>
          </p14:sldIdLst>
        </p14:section>
        <p14:section name="The programming paradigm we follow guides us on how to structure the solution" id="{AC9028AA-86B6-4711-B349-C69DDFA73BE1}">
          <p14:sldIdLst>
            <p14:sldId id="270"/>
            <p14:sldId id="271"/>
            <p14:sldId id="272"/>
            <p14:sldId id="273"/>
            <p14:sldId id="588"/>
            <p14:sldId id="274"/>
            <p14:sldId id="582"/>
            <p14:sldId id="583"/>
            <p14:sldId id="584"/>
            <p14:sldId id="585"/>
            <p14:sldId id="586"/>
            <p14:sldId id="587"/>
            <p14:sldId id="592"/>
          </p14:sldIdLst>
        </p14:section>
        <p14:section name="In OOP, we structure the solution as interacting objects" id="{D33C62C0-D3F3-4005-9EAD-A3CA031B5118}">
          <p14:sldIdLst>
            <p14:sldId id="398"/>
            <p14:sldId id="497"/>
            <p14:sldId id="281"/>
            <p14:sldId id="593"/>
            <p14:sldId id="285"/>
            <p14:sldId id="286"/>
            <p14:sldId id="595"/>
            <p14:sldId id="596"/>
            <p14:sldId id="597"/>
            <p14:sldId id="598"/>
          </p14:sldIdLst>
        </p14:section>
        <p14:section name="An object is an abstraction of closely-related data and behavior" id="{1DCE9E34-884E-48DC-87D0-4B179F79EB73}">
          <p14:sldIdLst>
            <p14:sldId id="589"/>
            <p14:sldId id="533"/>
            <p14:sldId id="534"/>
            <p14:sldId id="535"/>
            <p14:sldId id="536"/>
            <p14:sldId id="537"/>
            <p14:sldId id="538"/>
            <p14:sldId id="539"/>
            <p14:sldId id="60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61"/>
            <p14:sldId id="601"/>
            <p14:sldId id="600"/>
            <p14:sldId id="569"/>
            <p14:sldId id="570"/>
            <p14:sldId id="571"/>
            <p14:sldId id="602"/>
            <p14:sldId id="604"/>
            <p14:sldId id="605"/>
            <p14:sldId id="606"/>
            <p14:sldId id="4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JAPAKSE, Damith Chatura" initials="DCR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0919" autoAdjust="0"/>
  </p:normalViewPr>
  <p:slideViewPr>
    <p:cSldViewPr>
      <p:cViewPr varScale="1">
        <p:scale>
          <a:sx n="93" d="100"/>
          <a:sy n="93" d="100"/>
        </p:scale>
        <p:origin x="528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4" d="100"/>
        <a:sy n="44" d="100"/>
      </p:scale>
      <p:origin x="0" y="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1464 156 13,'-22'-5'28,"7"5"-5,-3 0-3,0 0-5,-2 4-2,-4 1 0,3 4-3,-6-1-3,4 6 1,-3-2-3,5 5-2,-5 1 0,4 4-1,-2 0 0,0 4-1,1-1 0,0 3 0,1 1 0,0 1 0,3 2-1,0 0 1,3 0-1,2 0 0,3 3 0,2-1 0,1 2 1,4 2-1,1 0 1,3 1-1,0 2 1,0 1 0,0 1 0,3 3 0,1-2-1,2 3 1,-1 0-1,2-1 2,2 1-2,0-1 0,1-2 2,3-2-2,1 3 1,2-3 0,1-1 0,3 0 0,0-2 1,3-1-1,1 1-1,3-2 2,0-3-2,5-3 0,2 0-1,1-1 1,1-3-1,1-2 1,1-1-1,3-4 1,5-2 0,-1-4 1,2-3-1,1-5 1,1-2 0,1-4 0,-1-6 0,-2-3-1,-4-2 1,1-7-2,0-1 1,-4-4-1,0-4 0,-2-2 0,0-2 0,-1-3 0,-1 0 0,-6 0 1,1-3 0,-1-2 0,-1 1-2,-2 0 2,-2-1-1,-1-1 1,-4-1-1,-2-2 1,-2 2-1,-4-2 1,-1 1 0,-2-3 0,-2 0 1,-1 0-1,-2 0 1,-1 0-1,-3 2 0,0 0 1,0-2-1,-4 4 1,-4-1 0,-1 3 0,-4-1 0,-2 1 0,-4-3 0,-1 3-1,-4-1 1,-3 0 0,-4-3-1,-2 1 1,-3-1-1,-4 2 0,-6 0 0,-2-2 1,-5 3-1,-4 2 0,-6 2-1,-8 1 0,-7 6-1,-5 5-2,-3 14-6,-5 3-14,1 22-17,1 14-1,-1 16-1</inkml:trace>
  <inkml:trace contextRef="#ctx0" brushRef="#br0" timeOffset="1841">2548 1002 1,'0'0'17,"0"0"1,0 0-3,0 0 0,0 0 0,0 0-1,0 0-2,0 0-1,0 0 1,0 0-4,0 0 1,0 0-4,0 0-2,0 0 0,0 0-1,0 0-1,0 0 0,0 0 1,0 0-1,0 0 0,14 0 0,-5 3 1,0-3-1,3 3 1,0-3-1,1 5 0,0-5 0,2 6-1,0-6 1,1 5-1,-2-5 0,0 5 0,-1-5 0,-2 2 0,-1-2 0,-10 0 1,12 0-1,-12 0 1,0 0-1,0 0 2,0 0-2,0 0-2,0 0-2,0 0-5,0 0-23,0 0-8,0 0-1,0 0-1</inkml:trace>
  <inkml:trace contextRef="#ctx0" brushRef="#br0" timeOffset="4320">2211 1629 17,'0'0'18,"0"0"-4,0 0 1,0 0-4,0 0 1,0 0-2,-7-13 0,7 13-1,0 0 0,0 0 0,-12-10-3,12 10 2,0 0-2,-12-10-1,2 2 0,10 8-1,-17-14 0,6 6-1,-3-3 2,0-1-2,-6-1 0,-1-2 1,-2-1-1,1 1-1,0-2 0,1 1 0,-1 0-1,4 2 1,1 0-2,5 2 1,1 3-1,1 1 2,10 8-1,-14-12-1,14 12 1,0 0-1,-10-8 0,10 8 0,0 0 0,0 0 0,0 0-1,0 0-1,0 0-1,0 0-3,0 0-18,3 9-16,-3-9-3,0 0-2,0-10 2</inkml:trace>
  <inkml:trace contextRef="#ctx0" brushRef="#br0" timeOffset="5225">2046 666 27,'0'0'38,"0"0"-6,0 0-8,0 0-4,0 0-4,10-6-5,-10 6-2,0 0-1,0 0-2,0 0-1,0 0 0,0 0-1,0 0 0,0 0 0,0 0-1,0 0-1,0 0 0,0 0 0,0 0-2,0 0-1,0 0-2,0 0-11,0 0-27,0 0-4,8-13-2,1-3-2</inkml:trace>
  <inkml:trace contextRef="#ctx0" brushRef="#br0" timeOffset="11292">1889 5597 13,'0'0'14,"0"12"1,6-2 0,-6 2-1,7 6-1,-4 5-4,4 4-1,-3 7 0,5 5-4,-2 3-1,1 5 0,5 6-1,-3 4 1,4 4 0,2 5-2,-3 4 0,2 7 0,-1 4 0,0 5-1,-4 9 1,2 5-2,-3 7 2,-2 7-1,-4 5 1,2 3-1,-5 8 0,0 6 0,0 3 1,-5-1 0,-2 4 0,-2 4 0,-2-4 1,1-1-1,-3-1 1,-2-5 1,-1-6 0,1-5-1,0-11-1,2-11 1,0-13-1,1-10 1,0-16-1,6-12-1,1-14 1,2-12-1,3-11 0,-3-5 1,3-9-1,0 0 0,0 0 0,0 0 0,0 0 1,0 0-1,0 0 1,0 0-1,0 0 0,0 0 1,0 0-1,10-7 0,-10 7 0,13-11 0,3 2-1,4 1 0,5-1 0,4 0 0,8 1 1,2-1-1,6 3 0,4 0 0,-2 0 2,2 2-1,1 1 0,-4 3 0,0 0 0,-4 0 0,-3 5 0,-4 0 0,-4 3-1,-4 4 1,-4 2-1,-3 6 1,-4 3-1,-3 4-1,-6 0 2,-2 2-1,-5 0 1,-3 0-1,-4-2 1,-8-6-1,-4-4 2,-5-2 1,-6-6-1,-6-2 0,-6-7-1,-7 0 1,-5-5-1,-2-2 0,1-2-1,1 0 1,2 0-1,6 0 1,5 2-1,6 0 1,11 3-1,3-2-1,11 3-6,-2-6-7,12-2-23,5-7-2,-1-3 0</inkml:trace>
  <inkml:trace contextRef="#ctx0" brushRef="#br0" timeOffset="14599">1354 6242 14,'0'0'16,"0"0"-3,0 0-2,-8 9-3,8-9-4,0 20 0,0-3-1,0 8-2,0 6 1,4 11 1,-4 5-1,0 8 3,-3 6 0,3 6-1,-7 6-1,0 7 2,0 6-2,-3 7 1,-4 7-1,4 5-2,-6 5 1,4 6-1,-4 2 1,4 3 0,-5-2 2,4 1-2,-1 1-1,2-2 0,-1-5 0,3-2 1,-3-5-1,2-6 0,1-4 0,2-3 0,2-6 0,1-4-1,0-2 0,2-6 1,3 0-2,-3-1-1,3-8 2,-4-3-2,4-9 1,-5-3 0,2-8 1,0-5-1,-1-13 1,4-5 1,0-8 0,-3-4 0,3-9-1,0 0 0,0 0 0,0 0 0,3-11 0,-3 0-1,0-1 1,4-3 0,-4 0 0,3-3 0,-3-1-1,3-1 1,-3 2 0,4-6 0,1 1 0,1-2 2,3 3-2,0-3 2,3 2-2,0 0 2,2 0-1,2 5 2,1 2-3,-1 1 1,6 2-2,-1 0 1,3 3 0,1 1-1,2 3 1,0 1-1,1 2 1,3 3-1,-4 0 2,1 6 0,3 2-1,-3 2 0,1 4 1,-1 2-1,0 2 0,-3 2 1,-1 5-1,-5 1-1,-4-2 1,-1 0-2,-7 0 3,-3 0-3,-4-1 2,-7 2-1,-5-7 1,-4 2 1,-6 0-1,-4 0 0,-5-1 1,-4-2-1,-3-1 2,-1-3-2,-8-2 4,4-3-2,-2-3 1,2-2-2,2-3 1,3 0-1,3 0-1,7-5 0,7 2-2,5 0 0,4 3-3,3-7 0,9 7-3,0 0-6,-4-9-6,4 9-17,13-16-1</inkml:trace>
  <inkml:trace contextRef="#ctx0" brushRef="#br0" timeOffset="47102">1380 2169 13,'0'0'18,"-16"-6"-2,16 6-2,-12 0-1,12 0-2,-15-4 0,4 4-1,11 0-3,-19-3 1,19 3-1,-20 0 0,20 0-3,-23 0 2,13 6-1,-1-6-2,1 8 0,-3-2 0,1 3-1,-1 0 0,-1 3 0,0 2-1,-2 2 0,0 1 1,-1 4-1,1 2 0,-2 2 0,1 0-1,-2 3 1,1 1-1,0 1 1,0 0-1,2 2 1,1-1-1,1 1 0,0 0 1,3 4-1,-3-1 1,2 2-1,-1-1 0,1 3 0,-1 1 0,0 2 0,-1 4 0,0-1-1,2 1 1,0 2 0,-1 3 0,1 1 0,-1 1 0,0 2 0,-2 0 1,0 1-1,0 3 0,0 0 0,-1 3 0,16-62 3,-13 69-2,13-69 1,-15 76-1,8-33 0,0 3 1,0 0-1,0 5 1,1 1-2,2 6 0,-2-1 0,1 4 0,2 1 0,0 6-1,3-3 1,-4 5 0,4 0 0,0-1 0,3 26-1,6 31 0,4-13 0,6-10-1,3-15 1,2-10 0,4-15 0,2-7 1,-2-11 0,0 0 0,1-2 1,-3-3-1,2-3 0,0-1 1,1-3-1,0-3 0,3-4 0,1-2 1,0-3-1,3-3 0,-1-3 1,0-1-1,-1-4 0,3-2 0,-2-2-1,1-3 0,-1-3 1,1 0-1,-1-6 0,2-1 1,0-1-1,-2-2 2,1-3-1,1-1 0,0-2 0,-2-3 1,2-2-1,-2-4 0,-1-3 0,-3-4 0,-1-4 1,-2-1-2,0-4 2,1-3-2,1-3 0,-1-4 0,0-1-1,-1-4 2,-1-2-1,-1-3 1,1-4-1,-5-4 2,-1-2-1,-2-3 1,1-4-1,0-4 2,-3-2-2,1-4 0,-2-2 1,-2-1-1,-3-4 0,0 1 0,-4-2 0,0 3 0,-4-3 1,-3 0-1,0 2 0,0-1 0,-4 1 0,-5 1 0,0 1 1,-4 2-1,-3 2 0,-3 4 0,-4 3 1,-3 4 0,-4 6 0,-5 2 1,-2 7 0,-6-1 0,0 7 0,-7 2 1,-2 5-2,-10 4 1,-3 7-1,-4 5-1,-11 10 1,-2 11-2,-7 6-2,-4 18-5,-10 8-24,1 12-9,-5 15-2,50-17 0</inkml:trace>
  <inkml:trace contextRef="#ctx0" brushRef="#br0" timeOffset="49737">1274 5709 13,'-8'-5'20,"8"5"-5,0 0 0,0 0-4,0 0 0,0 0-3,0 0-1,0 0-1,3 11 0,-3-3-2,0 8-1,0 5 2,-3 8-2,3 7-2,-4 7-2,4 15-4,0 9-6,0 13-15,4 19-7,-1 5 0</inkml:trace>
  <inkml:trace contextRef="#ctx0" brushRef="#br0" timeOffset="55680">1412 3060 18,'0'14'13,"0"1"-4,0 8-4,6 7 3,-3 9-1,3 12-2,0 9 1,1 11-3,1 11 0,0 11 0,0 5 0,2 6-1,0 1-1,-1-5 0,0-4 2,0-8-2,1-12 1,-1-12 0,2-11-1,2-10 0,-1-11 1,7-8-1,2-8 2,7-11 0,9-9 1,7-14-1,7-10 0,9-13-1,13-12 4,5-14-3,12-9 0,6-12-1,7-6 0,4-2 0,6-2 1,-5-1-1,-1 8 0,-4 6 3,-8 9-3,-11 8 1,-8 12-1,-14 10 0,-9 10 0,-11 8 0,-9 7-1,-10 6 1,-8 6 0,-15 9-1,13-6 1,-13 6 0,0 0 0,0 0 1,0 0-2,0 0 2,-10 6-2,10-6 0,0 0-1,-9 4 1,9-4-1,0 0-1,0 0 1,-9 0-1,9 0 0,0 0-2,0 0 2,0 0-1,0 0 1,0 0 0,0 0 1,0 0 0,0 0-1,0 0 2,0 0-1,0 0 0,0-10 0,0 0 1,3-3-1,5-5-1,2-3 1,3-5 0,4-3-1,5-2 2,3-1-2,6-1 1,0 1 0,4 2 1,2 3-1,1 2 0,1 6 1,1 3-1,-2 6 0,-3 6 0,-3 4 0,-6 5 1,-2 6-1,-4 5 0,-5 4 0,-7 4 1,-5 5-2,-6 4 2,-5 3-1,-8 3 0,-6 1 1,-6 1-2,-6 0 1,-7-2 0,-2-3 0,-4-4 0,1-6 1,1-5-1,1-5 0,3-5 1,3-7-1,7-4 1,5-4-1,6-4-1,3-4-1,9 0-3,3-8-7,13 3-12,5-2-15,2-4 0,7 2-2</inkml:trace>
  <inkml:trace contextRef="#ctx0" brushRef="#br0" timeOffset="58331">909 2509 10,'-10'8'18,"-10"-2"-2,7-1-2,-5 0-4,-5 3-3,-7 1 1,30-9-3,0 0 1,-63 20-2,63-20-1,-58 19 1,58-19 0,-69 23-1,69-23-1,-76 28-2,76-28 1,-82 33-1,38-15-1,2 0 0,0 6 1,0-8-1,-1 4 1,43-20 1,-72 37 0,72-37 0,-58 32-1,58-32 1,-44 27-1,44-27 1,0 0-1,-44 34 0,44-34 0,0 0 0,0 0 1,-16 49 0,16-49 2,0 0 0,13 65 0,-13-65 0,19 65-1,-19-65 0,24 87 1,-11-35-1,2 7-1,1 5 1,2 4 0,-1 1 0,2 4-1,1 0 0,-1-1 0,0 0 0,2-4 1,-1-2-1,-2-5 0,1-2 0,-1-6 0,-2-4 1,1-6-2,-17-43 1,28 67 0,-28-67 0,22 44 0,-22-44 0,0 0 0,25 42 0,-25-42 0,0 0 0,0 0 0,0 0-1,0 0 1,0 0-1,0 0 1,0 0 0,0 0-1,0 0 1,0 0-1,0 0 1,0 0-1,0 0 1,0 0-1,0 0 0,0 0 0,0 0 0,0 0 0,0 0 0,-4-49 0,4 49 0,0 0 0,0 0 0,-24-42-1,24 42 1,0 0-1,0 0 0,0 0 0,0 0 0,-45-10-1,45 10 1,0 0 0,-22 47 1,22-47-1,-10 55 1,10-55 0,-3 70 0,3-29-1,3 3 1,0 0 1,3 4-2,1 0 1,3-2 0,1 0 0,2-4 0,-13-42 0,33 73 0,-33-73 0,38 53 1,-25-58-2,29 28 0,-2-21 1,-3-20 0,-2-13 0,-7-14 0,-4-6 0,-8-6-1,-9 7 2,-7-2 0,-3 3 0,3 49 1,-7-43 0,7 43-1,-13-45 1,13 45 0,0 0-1,-25-55 0,25 55 0,0 0-3,0 0-4,-38-51-8,38 51-22,0 0 0,0 0-5,-41-18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2:08.646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292 1071 26,'0'-29'32,"0"29"-5,0-15-7,0 15-3,-3 16-5,3 7-5,0 6-1,0 10-3,0 10-1,0 8 0,0 6 0,0 2 0,-3-5-1,3-5-1,-3-7 0,0-11-3,3-5-6,0-17-7,0-15-22,0 0 1,9-12-3</inkml:trace>
  <inkml:trace contextRef="#ctx0" brushRef="#br0" timeOffset="312">111 1028 8,'70'-61'32,"-26"38"-14,5 2-2,10 10-3,2 5-3,4 15-2,-6 8-2,-2 16-1,-9 8 0,-9 11 1,-15 7-3,-14 8 0,-19 2 0,-15 1 1,-15 0-1,-11-3 1,-11-7-2,-6-4 0,-3-10 0,-2-8-1,4-6 0,6-9-2,7-7-2,8-11-9,13 1-17,11-6-9,8-4 1</inkml:trace>
  <inkml:trace contextRef="#ctx0" brushRef="#br0" timeOffset="982">1077 1055 33,'-9'-9'29,"-3"9"-4,12 0-5,-19 5-3,8 10-6,-6 1-4,1 12 0,-6 4-5,1 11 0,-3 5 0,1 3-2,5-1 0,2 1 0,9-6 0,7-6 0,9-9 0,10-12 0,9-10 0,7-12 0,5-8 0,4-9 1,2-11-1,-2-3 0,-3-6 1,-5 0 0,-9-3 1,-7 2 0,-12-1 0,-8 6 0,-15 2 0,-9 7 0,-8 8-1,-8 9-1,-4 14-3,-6 6-4,8 15-20,1 4-12,7 3-2,9-1 0</inkml:trace>
  <inkml:trace contextRef="#ctx0" brushRef="#br0" timeOffset="1606">2047 1002 27,'16'-55'38,"-10"32"-13,-6-2-5,6 10-3,-12-3-7,6 18 0,-19-14-5,4 17-1,-9 5-2,0 9 0,-8 7-2,-2 8 0,-4 5 0,1 5 0,2 1 0,4-1 0,6-3-1,8-5 1,10-5 0,7-5 0,15-8-1,8-4 1,5-3 0,8-3 0,1-1 0,2 1 0,-2 0 1,-3 1-1,-9 5 1,-5 2 0,-10 4 0,-10 2 0,-11 1 0,-9 3 0,-8 0 1,-6 1-1,-6-4 0,-3-3-2,0-2 1,3-6-3,8-2-4,1-12-13,11-2-20,12-5 3,8-8-6</inkml:trace>
  <inkml:trace contextRef="#ctx0" brushRef="#br0" timeOffset="2121">2488 434 30,'0'0'36,"-9"14"1,-6 7-25,6 17-2,-7 7 0,4 17-4,-6 9 2,3 19-5,-1 7 0,2 9 0,0 2 0,2 1-2,1-7 0,2-6-1,0-13-1,2-17-3,7-12-9,-5-18-21,5-20-5,0-16 0</inkml:trace>
  <inkml:trace contextRef="#ctx0" brushRef="#br0" timeOffset="2402">2089 1180 36,'-5'-22'37,"18"6"-1,15-5-24,3-7-4,10-3-5,5 1-6,4-2-9,7 7-7,-4 2-5,-2 8-10,-3 8-3</inkml:trace>
  <inkml:trace contextRef="#ctx0" brushRef="#br0" timeOffset="2573">2662 997 19,'0'0'34,"0"0"-7,0 0-4,0 0-7,0 0-2,0 0-6,-4 10 0,4 7-3,0 6-3,0 8 1,-4 6-2,1 7 0,-1 5-1,1 0 1,3-3 0,0-4-1,3-10 1,3-7 0,5-13-1,7-12 1,4-12 0,5-11-1,5-9 0,4-7 1,-1-8-1,3-3 1,-3 0-1,-5 6 1,-3 3 0,-5 7 0,-10 7 0,-3 7 0,-9 7 1,0 13-1,0 0 0,-14 8 1,6 13-2,0 7 1,1 10-1,3 3 0,1 10 0,3-1 1,3 1-2,4-4 2,3-7-1,3-4 0,2-7-1,1-7-4,7-2-3,-6-12-19,3-3-13,2-5 0,-3-6-4</inkml:trace>
  <inkml:trace contextRef="#ctx0" brushRef="#br0" timeOffset="3150">3543 152 31,'-20'6'37,"4"11"-2,0 6-22,-9 5-2,-2 14-4,-5 7-2,5 10 1,-4 6-1,10 9-1,0 6 0,7 10-1,4 8 0,10 6-1,0 3 0,9 3-1,2 1 2,4 0-2,-3-1 0,0-5 0,-2-10-1,-5-9 1,-5-9-1,-5-10 0,-4-10-3,-4-12-3,1-8-9,-6-15-24,1-13-1,1-9 0</inkml:trace>
  <inkml:trace contextRef="#ctx0" brushRef="#br0" timeOffset="3493">3141 1173 17,'9'-47'39,"0"28"-2,1 2-13,6-6-10,12 2-7,2-7-2,7 0-6,8 2-12,1-2-23,3-7-1,4 3-2</inkml:trace>
  <inkml:trace contextRef="#ctx0" brushRef="#br0" timeOffset="3712">3912 265 16,'-21'-14'38,"5"21"0,-2 7-19,-7 1-5,7 15-3,-8 6-4,1 16 0,-2 8-2,3 12-2,2 10 1,5 12-2,5 10 1,4 6-1,8 4 0,0-3-1,10-5 0,0-6 0,1-10-1,-1-15 0,1-14-2,-5-17-2,1-8-9,-7-16-26,0-20-1,0 0 0</inkml:trace>
  <inkml:trace contextRef="#ctx0" brushRef="#br0" timeOffset="4024">3507 1006 18,'16'-40'44,"9"13"-5,14-4 1,14-1-25,1-8-9,12 6 1,-3 0-4,-1 6 0,-10 5-3,-7 8 2,-12 6-2,-11 4 1,-10 5 1,-12 0-4,0 0 1,-17 11-3,9-2-11,-4-5-26,1-4 1,11 0-2</inkml:trace>
  <inkml:trace contextRef="#ctx0" brushRef="#br0" timeOffset="77701">4534 11 30,'-4'-10'36,"4"10"-11,-10-13-5,10 13-3,0 0-7,-11 22-3,5-1-1,-1 10-2,-3 10-2,1 8 0,-2 16-1,3 10-1,0 6 0,2 5 2,2 2-1,4 1-1,0-3 1,0-4-1,0-13 1,4-10-1,1-11 0,-5-11-3,7-8-3,-7-18-10,0-11-23,15 0 2,-15 0-4</inkml:trace>
  <inkml:trace contextRef="#ctx0" brushRef="#br0" timeOffset="78123">4492 1512 31,'0'0'37,"-11"-9"-9,11 9-8,0 0-1,0 0-6,-6-11-5,6 11-2,0-13-1,0 13-1,8-20-1,-3 8 0,-2-3 0,3 0-1,0-3-2,-1 4 1,-1 0-1,1 3 1,-2 0-1,-3 11 1,4-11-1,-4 11 1,0 0 0,0 0 0,-4 11-1,4-11 1,-6 15-4,6-15-9,0 0-26,-6 11-4,6-11-1,0 0-2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1:59.34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 2 27,'-12'0'36,"2"0"-1,10 0-22,0 0-3,10-3 1,7 3-5,3 0-1,8 0 2,7 0-3,7 0 0,4 0 0,5 5-1,-1-1-1,-1 7 0,-6 2 0,-4 6 0,-8 3-1,-9 7 1,-9 3-1,-10 6 0,-9 3-1,-8 5 0,-10 1-3,-9-5-6,1 3-25,-6-4-7,-5-5-2,1-4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03.63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12 55 13,'-4'-31'36,"-3"19"2,3-2-16,4 14-6,0 0-5,0 0-2,0 0-3,0 27-2,8-1-2,6 8 0,1 8-1,2 5 0,3 7-1,-2-1-5,3 2-21,-2-3-12,-7-8-1,0-5-1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00.2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286 1049 22,'-27'-33'34,"5"26"-14,0 3-3,0 12-6,-6 4-3,1 11-2,-2 7 1,2 10-2,2 8-2,3 8 0,4 1-1,8 2 0,5-4-1,5-3 1,8-8 0,5-10 1,6-14-2,5-12 0,2-12 0,4-12 0,-1-9 0,1-6 1,-3-9-1,-1-1 0,-5-3 0,-4 3 0,-6 2 1,-2 8 0,-6 2 1,0 8-1,-3 7 1,0 14-1,0 0-1,0 0 0,0 13 0,7 8-1,2 3 0,0 1 1,5 5-2,1-4 0,4-1-2,-1-7-1,6-2-4,-5-16-3,8 0-8,-5-14-7,3-4-3,-4-9-3,3-5 2</inkml:trace>
  <inkml:trace contextRef="#ctx0" brushRef="#br0" timeOffset="422">677 967 10,'11'-80'28,"-11"45"-1,0 12-2,-8 0-5,8 23-1,-19-15-7,9 20-1,-7 2-5,2 12-3,-5 6-1,1 10 0,-1 7-1,4 6-1,1 0 0,6 1 1,4-3-1,5-6 0,5-9-1,6-8 1,7-11 0,4-8 0,2-8 0,1-5 0,0-5 0,-2-2 1,-2-1-1,-2-2 1,-7 1 0,-3 3 0,-9 1 1,6 5 0,-6 9 0,0-12 0,0 12 1,0 0-2,0 18 0,4-1 0,5 7-1,4 8 1,3 5-1,1 6 0,2 2 1,-1 2 0,-2 0-1,-4-1 1,-5-1-1,-7-3 0,0-7 0,-10-4-1,-2-3-1,-6-9-1,0-4-5,-7-15-6,5-3-22,2-12-5,-1-8-1,6-6 2</inkml:trace>
  <inkml:trace contextRef="#ctx0" brushRef="#br0" timeOffset="999">958 1011 16,'17'-27'40,"-10"8"-1,3-2 1,4-4-23,-3-9-7,9 0-2,-3-6-4,4-1-1,-3-1 0,-1 5-1,-4 3-1,-5 5 0,-8 5 0,-7 7 0,-8 12 0,-4 5 0,-6 11 1,-2 7-2,-2 10 2,0 8-2,3 7 1,5 7 0,5 4 0,8 2-1,8-3 0,8-5 0,10-7 0,11-9 0,9-14-1,7-15-1,14-8-3,0-19-10,10-7-23,1-7-4,-4-8-2,-4-3 0</inkml:trace>
  <inkml:trace contextRef="#ctx0" brushRef="#br0" timeOffset="1514">1509 295 8,'-30'-16'39,"25"-6"0,9-6 0,11 0-24,3-10-2,12 2-4,2-3-4,7 6-1,-3 3-2,1 12 0,-3 11 0,-6 13-1,-7 13-1,-7 15-1,-8 11 1,-6 5-3,-4 11-4,-10-4-17,3 2-16,2-3 0,-1-8-4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49.30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389 164 1,'-4'-25'36,"0"14"0,-2-3-5,-3-2-10,4 3-6,-6-4-4,2 6-4,-9-2 0,1 5-3,-2 3 0,-3 5-1,-2 6-1,-1 8 1,-3 7-2,-1 5 1,3 9-3,-2 7 1,3 3-1,1 3 1,3 4-1,5-2 0,5-2-1,4-5 1,7-6 0,5-7 0,5-8 1,4-9-1,2-6 1,1-11 1,3-5-1,-2-6 1,1-8 0,-1-4 0,-2-4 1,1-3-1,-2-2 0,0 1 1,1-3-2,1 5 1,-3 0-1,0 6 1,-1 4-1,-4 5 0,-1 5-1,-8 13 0,11-7 1,-11 7 0,7 20 0,-1-2 0,0 4-1,1 3 1,2 4-1,2 2-1,0 1-2,-2-6-2,3 4-3,-5-11-7,7 1-13,-4-5-10,-10-15 1,18 8 0</inkml:trace>
  <inkml:trace contextRef="#ctx0" brushRef="#br0" timeOffset="577">439 109 34,'0'-13'36,"0"2"-3,0 11-14,0 0-6,0 0-6,7 10 0,-2 1-4,0 7 0,2 4-2,3 7 2,0 3-2,2 1 1,4 1-1,0 1 0,1-3 0,0-3 0,0-6 0,-2-5 0,-1-6 0,-2-2 2,-12-10-1,15 6 1,-15-6 1,7-20-1,-3 2 0,2-4 0,1-5 0,3-7-2,-1-6 1,2-1 0,1-2-1,3 2 0,-2 0 0,1 6 0,-2 6-1,-1 6 0,-1 6 0,-3 5-1,-7 12-2,0 0-1,10 0-6,-10 0-9,-6 19-19,3-1-4,-1 3-1,4 2 2</inkml:trace>
  <inkml:trace contextRef="#ctx0" brushRef="#br0" timeOffset="1732">1078 101 33,'3'-10'36,"2"-7"-1,-5 4-17,0 4-4,-6-4-3,6 13-5,-13-16-3,4 13-1,-4 3-1,-5 5 0,-3 7 0,-2 7-1,-1 6 0,0 7 0,-1 5-1,2 2 1,3 1-1,8-3 0,6-2-1,6-6 1,0-5 0,11-10 1,3-7 0,3-7 1,5-7-1,2-5 1,-2-8 0,1 0 0,-2-5 0,-2 1 0,-3-2 1,-1 7-1,-9-3 2,2 6-1,-5 3 1,-3 13-1,3-15-1,-3 15 0,0 0 0,0 0-1,0 0 0,0 16 0,0 2-1,0 4 1,0 8-1,4 8 1,0 5 0,1 5 1,-1 5-1,1 1 0,-2 0 0,-3 0 1,0-6 0,0-1 0,-8-6-1,-2-2 3,-9-6-2,-5-5 1,-4-4-1,-5-5 1,-4-2-1,-4-6-1,0-3-1,-7-8-3,10 4-8,-9-11-19,6-3-9,5-1 1,3-6-4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51.89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235 298 7,'21'-20'33,"-16"11"0,-9-5-6,-1-1-15,1 1-2,-6-2 0,2 3-4,-3 1-1,-3 3 0,1 1-3,-3 8 0,-2 5-2,-1 8 0,0 7 0,-2 9-1,0 10 0,1 4 0,1 7-1,4 2 2,4-2-4,4-4 4,4-5-2,3-8 2,8-8 0,2-8 1,2-12 0,3-5 3,2-12-2,1-4 0,0-7 0,2-2 1,-3-4 0,2 1-1,-3-3 1,-1 6 0,-4 0 0,1 7-1,-4 3 0,-2 4 0,-6 11-2,0 0 0,13 4 0,-6 9 0,2 2-1,0 3-1,4 6 0,2-3-2,6 5-2,-4-7-4,7 3-6,-4-10-6,4-1-8,3-6-9,-4-9 3</inkml:trace>
  <inkml:trace contextRef="#ctx0" brushRef="#br0" timeOffset="499">675 295 16,'8'-48'36,"-8"24"-4,0 6-9,-7-1-1,7 6-9,-7-2-1,7 15-4,-13-16-4,13 16-2,-18 0-2,5 6 0,-2 7 0,-2 7 0,0 5-1,-2 6 0,2 6 1,1 2-1,3 0 0,4 0 0,6-4 0,3-6 1,6-5-1,3-9 0,6-6 1,4-9 0,1 0 0,4-10 1,-2-5-1,2-3 1,-2-2 0,-1 1-1,-5-2 2,-3 3-1,-2 2 0,-3 4 1,-2 1-1,-6 11 1,5-10-1,-5 10 0,0 0 0,0 0-2,0 0 1,0 0 0,0 12 0,0 0 0,0 4 0,0 4 0,0 6 0,3 7 1,-3 3-1,0 5 1,-3 6 0,0 4-2,-3 0 1,0 3 1,-2-1-1,0-1 1,-3-3-1,-1-1 2,-2-6-4,-3-6 5,-3-4-3,-1-4-1,-1-5-2,-4-9-1,2-1-6,-4-13-18,0-7-11,4-8 1,2-10-3</inkml:trace>
  <inkml:trace contextRef="#ctx0" brushRef="#br0" timeOffset="1185">987 424 23,'53'9'34,"-25"-9"0,-10-7-6,2-9-18,4 2-5,1-8-1,1 3 0,-5-5 2,3 4-1,-7-4-1,1 3 0,-7-1-1,-1 3 0,-10 0 0,-6 5 0,-6 2-1,-4 2 0,-5 5 1,-2 5-2,-4 9 0,-1 5-1,0 4 1,3 9-1,1 2 0,4 7 0,3 4 0,5 2 1,5 2-1,4-3 0,6-2 1,5-3-1,5-4 1,6-8-1,3-7 0,5-9-1,5-8-2,2-6-3,7-3-2,-4-14-6,8-1-22,-3-4-2,0-6-2,0 1 1</inkml:trace>
  <inkml:trace contextRef="#ctx0" brushRef="#br0" timeOffset="1638">1559 52 12,'-3'-11'36,"3"11"2,12-8 0,-3-1-25,9 3-2,-1-3-3,6 5-1,-3-1-2,5 5-2,-3 0 0,-1 3-1,-3 5-1,-3 5 0,-4 3-1,-3 4 0,-8 4 3,0 4-3,-7 0 1,-3 2-2,-1 1 0,-5-5-4,5 4-3,-6-9-14,6-1-17,4-2 1,0-5-3</inkml:trace>
  <inkml:trace contextRef="#ctx0" brushRef="#br0" timeOffset="1981">1785 618 36,'6'11'41,"-6"-11"1,0 0 0,0 0-21,0 0-10,3 11-5,-3-11-3,-9 3-9,9-3-29,-13 10-7,2-10 0,11 0-1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26.64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150 534 33,'-21'-12'33,"12"-5"-8,9 4-7,0 13-5,12-21-1,3 13-6,1-1 1,6 2-4,-1 4-1,4 3-1,-1 7 0,0 5-1,-4 7 0,-2 4 0,-8 9 0,-7 5 0,-6 6-1,-12 2 1,-7 3 0,-6-2 0,-5 0 0,-4-5 0,-1-5 0,0-5 0,1-6 1,10-6 0,3-6 0,7-4 0,6-4 0,11-5 1,0 0 1,24-9-1,0 1-1,7 0 0,10-1-2,3-3-5,8 5-13,0-1-18,-2-4-1,3 3-2</inkml:trace>
  <inkml:trace contextRef="#ctx0" brushRef="#br0" timeOffset="437">610 820 7,'0'0'36,"0"0"2,15 5-2,-6-5-16,-9 0-9,19-2-3,-19 2-2,15 0-3,-15 0 0,10 0-1,-10 0 0,0 0-1,0 0 0,0 0-3,0 0-6,0 0-17,-10 0-14,10 0 1,0 0-4</inkml:trace>
  <inkml:trace contextRef="#ctx0" brushRef="#br0" timeOffset="718">1254 583 3,'46'-23'36,"-28"11"0,-11-3 1,-7-2-19,0 6-8,-10-2-2,-2 4-2,-7 1-3,-2 8-1,-4 0 0,-2 5-1,-1 9-1,-1 5 0,-1 8 0,3 5 0,-1 7 0,3 1 0,5 1 0,4 1 0,5-5 0,8-4 0,3-9 1,11-6 0,5-9 1,6-9-1,5-10 0,3-4 1,2-8 0,3-4-1,-2-2 0,-2 1 0,-4 2 0,-6 6 0,-4 4 0,-3 7 1,-14 8-1,12 8 0,-12 3-1,0 6 0,0 3-1,-4 1-2,4 3-1,0-4-3,6 2-4,-1-12-6,12 3-6,-1-13 0,9 0 1,2-8 0,9-6 6,1-9 1,5-4 11,1-4 5,1-5 10,1 0 2,-3-3 5,0 2-1,-11 0 1,0 5-1,-13-4-1,1 11-4,-14-3 0,-5 9-4,-8 2-3,-5 9-1,-8 8-2,-3 8 0,-7 10-1,-3 8 0,-1 7-2,-2 7 2,1 5-1,4 1 0,5-2 0,5-2 1,9-6-1,6-6 0,7-9 1,11-7 0,3-11 0,8-3 1,3-9 1,4-2-2,2-5 1,0 2-1,-2-1-1,-2 6 1,-3 9-1,-3 5 0,-6 11 0,-5 11 1,-3 11-2,-7 10 2,0 11-2,-9 4 0,-4 6 1,-5 2-1,-4-2 0,-3-1 0,-3-6 0,-3-5 0,-1-9-1,1-9 2,3-8-1,0-11 0,6-9 0,2-11-1,5-9 1,6-11-1,6-9 1,6-8-1,9-6 1,7-7 0,7-3 1,9-5 0,9 0 1,7-3 0,8-1 0,4-1 0,3 0 1,2 1 0,-3-1 0,1 4 0,-8 3-1,-6 6 1,-12 3-1,-8 8 0,-14 5 0,-7 9-1,-14 10 0,-12 8 1,-7 7 0,-8 15 0,-5 6 0,-2 12 0,-2 8-1,3 6 2,7 2-1,9 2 0,10-2-1,10-4 1,17-8-2,11-10-2,20-6-16,11-16-19,9-15-3,11-10-3,5-18 0</inkml:trace>
  <inkml:trace contextRef="#ctx0" brushRef="#br0" timeOffset="2746">2741 221 26,'15'-43'37,"-3"17"-1,4 0-17,3-7-3,10 8-3,-3-4-5,8 11-3,-2 2-1,2 12-2,-4 8-1,-2 15-1,-9 11 0,-7 10 1,-12 9-1,-3 5-1,-12 7 1,-7 0 0,-3-2-2,-6-7-2,3-3-8,-4-8-24,5-9-2,5-7 0</inkml:trace>
  <inkml:trace contextRef="#ctx0" brushRef="#br0" timeOffset="3042">2897 871 16,'17'49'33,"-17"-37"-8,0-12-25,12 17-25,-22-20-5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25.95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12 36 23,'-13'-17'38,"13"17"-11,12-12-5,1 5-5,13 7-5,0 0-1,9 9-4,4 2-1,5 11-2,1 5 0,2 10-2,-4 7 0,-3 8-1,-6 4 0,-7 2-1,-10 4-3,-17-2-3,-3 4-12,-20-3-23,-19-9 1,-11-7-3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7.06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322 13 9,'0'0'34,"0"0"-6,-9-7-6,9 7-5,0 0-3,0 0-5,16-6-2,-6 6-2,4 0-1,2 5-2,1 2 0,3 2-2,-1 2 0,-2 3 0,-1 2-1,-4 2-1,-4 1 0,-5 2-1,-9 0-1,-5 1 1,-8-1 0,-4-1 0,-7 2 1,-2-4 0,-4-1 2,2-4 0,-1-1 0,7-7 1,1 0 0,6-2 0,5-3 0,7-3 0,9 3 0,0 0 0,11 0-1,4 5 0,5 3 0,2 3 0,2 6 0,3 3 0,-1 3 0,-3 2 0,-4 1 0,-5-1 0,-5-1 1,-9-5-1,0-1 1,-13-6-1,-3-4 1,-8-5 0,-4-3 1,-3-3-1,-3-4 0,-1-2-1,-1-3 0,1 1-3,0-3-8,5 0-23,7 9-1,-1-3-3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7.68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0 14,'31'12'37,"-20"-5"-3,-11-7-3,0 0-26,0 0-28,0 0-10,0 0-1</inkml:trace>
  <inkml:trace contextRef="#ctx0" brushRef="#br0" timeOffset="2792">2349 776 36,'16'41'39,"-9"-25"0,-7-16-2,0 0-36,0 0-26,0 0-14,0 0 2,-11-17-2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12.06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332 163 30,'-4'-10'38,"-7"2"-1,11 8 0,-22-5-25,3 1-7,2 4-1,-4 0-2,-1 3 0,-3 5-2,-1 9-1,-2 6 1,0 7-1,1 8 0,2 3-1,3 4 1,4 1 0,8-2 0,3-6 1,7-7 0,7-7 0,3-10 0,7-7 1,2-10 0,4-7 0,1-8 1,1-3-1,0-5 1,-1 0-1,-2 0 1,-2 2-1,-5 3 1,-1 6 0,-6 2-1,-8 13 1,9-15 0,-9 15-1,0 0 0,0 0-1,0 0 0,10 17 0,-4-5-1,2 3 0,3 1-1,0 3 0,4 1-2,-3-4-3,5 5-7,-5-6-16,1-3-8,4 0-3,-6-9 2</inkml:trace>
  <inkml:trace contextRef="#ctx0" brushRef="#br0" timeOffset="499">515 227 23,'0'-15'39,"5"5"-3,-5 10 1,11 14-23,-11-2-9,4 4-3,-4 5 0,6 6-1,-3 4 0,2 1 0,-1 0 0,2 2 0,-2-6-1,2-4 1,-2-6-1,0-4 1,-4-14 0,6 15 0,-6-15 1,0 0 0,4-12-1,-4 1 1,4-5-1,-1-2 0,0-4 1,3-3-2,1-2 2,2 2-1,2 1 0,0 4-1,1 4 1,3 4-1,1 7 0,1 5 1,2 9-1,0 4 0,-2 5 0,1 3 1,0 5-2,0 1 1,-3 3-2,-1-1 0,0 1-3,-4-8-4,5 5-10,-4-7-22,-2-9 1,2-4 0</inkml:trace>
  <inkml:trace contextRef="#ctx0" brushRef="#br0" timeOffset="1014">1285 212 23,'35'-9'37,"-23"2"-1,-3 3 1,-9 4-29,4-10 0,-4 10-3,-7-11 0,7 11-1,-23-8-1,6 4-1,-2 4 0,-3 0 0,0 0-1,-3 6 0,-1 1 0,1 3-1,2 6 1,2 1-2,2 0 1,4 3 0,4-1 0,6 3 0,5-1 0,7 0 1,7-4 0,5 1 0,6-1 1,4 0-1,1-1 0,1-1 0,0 0-1,-2 0 1,-4-3 0,-4 1-1,-6-3 0,-3-1 1,-6 0-1,-6-9 0,-8 16-1,-5-11 0,-6 1-1,-8-6 0,-1 7-4,-9-10-3,5 3-16,-2 0-15,-1-7 2,5 0-5</inkml:trace>
  <inkml:trace contextRef="#ctx0" brushRef="#br0" timeOffset="1544">1598 176 33,'31'9'36,"-31"-9"1,13 7-2,-13 3-21,0-10-13,-6 20 0,2-6-1,-1 7 1,1 3 0,-1 4-1,2 3 1,3 2-1,3-2 1,5-1 1,2-4-1,5-3 0,3-6 0,1-6-1,6-7 1,1-4-1,2-11 0,1-3 0,1-7 0,0-3 1,0-3-1,-1 1 0,-5-1 1,-2 4-1,-4 4 1,-5 3-1,-3 6 0,-10 10 0,0 0 0,6 10-1,-10 6 1,-1 4 0,-1 5-1,3 2 1,3 3 0,0-1 0,5-4 0,5-3 0,5-5 1,2-4 0,7-8 0,4-5 0,2-9 1,2-4 0,2-7 0,0-1 2,-3-5-2,1-1 0,-8-1 1,-2-2-2,-6 1 1,-6 0 0,-6 5-1,-4 0-1,-3 4-1,-5 1-1,0 7-4,-7-1-4,15 13-11,-19-5-20,10 5 0,9 0-1</inkml:trace>
  <inkml:trace contextRef="#ctx0" brushRef="#br0" timeOffset="2340">2579 361 31,'5'12'37,"-5"-12"-2,0 0-14,0 0-6,0 0-1,0 0-4,16 0-2,-10-12-3,4 2 0,0-4-2,5-2-1,-2-2-1,1 0 1,-2 0-2,-2 2 2,-3 0-2,-2 4 1,-5 0 0,0 12-1,-15-11 0,3 11 0,-5 4 0,-1 5-1,-3 7 1,-1 5-1,0 5 1,4 4-1,2 4 1,2 4-1,6 0 1,5-2 0,3-2 0,11-2 0,4-2 0,7-8-1,8-4-1,3-11-4,11-1-12,-4-12-22,1-7 1,0-6-4,-4-6 3</inkml:trace>
  <inkml:trace contextRef="#ctx0" brushRef="#br0" timeOffset="2746">2948 276 16,'-13'-24'40,"7"13"-1,6 11 1,-9-6-18,9 6-11,0 0-3,0 0-1,0 0-3,0 0 0,18 13-1,-8-3-1,4 6 0,3 2 0,1 4-1,-1 2-1,1 3 1,-1-1-1,-1 0 0,-4 0 0,-3-1 1,-2-4-1,-3-4 0,-4-2 1,0-5 0,0-10 0,-12 6 0,12-6 0,-16-15 1,7-2-1,2-5 0,2-6 1,5-4-1,0-6 0,11-3-1,5-1 0,5-3-2,7 3-1,0-8-8,6 6-27,-6 3-6,-6 1 0,-9 0-2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0,11 4 1,3 5-2,5 4 0,6 4 0,-2 7-1,-2 8 0,2 4 1,-5 5 0,-4 4 0,-6 3-2,-8 0 0,-11 0-2,-7-4-5,-5 2-16,-11-7-17,-12-6-2,-6-2 0</inkml:trace>
  <inkml:trace contextRef="#ctx0" brushRef="#br0" timeOffset="1450">3174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1,11-5-1,7-2-1,10-11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2,-5-1-1,-7-2 1,-10-1-2,-9-3 1,-10-1-2,-13-5-3,-5 1-10,-19-6-25,-8-7-2,-7-4-1</inkml:trace>
  <inkml:trace contextRef="#ctx0" brushRef="#br0" timeOffset="4975">2984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0-1,-7-6-2,6 1-1,-1 2-4,2-4-3,3 7-15,-3 0-18,-3-4-2,1 4-3</inkml:trace>
  <inkml:trace contextRef="#ctx0" brushRef="#br0" timeOffset="6582">1985 3344 6,'27'8'36,"-13"0"5,-4-2-6,1-3-17,5 5-7,-2-4-5,3 3-2,-2-3-3,2-4-4,5 7-9,-6-7-14,0-5-12,6 5-1,-3-6-1</inkml:trace>
  <inkml:trace contextRef="#ctx0" brushRef="#br0" timeOffset="6831">2345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3-3,3 0-5,-1-3-6,8 7-13,-4 0-19,3-1 0,2 6-2</inkml:trace>
  <inkml:trace contextRef="#ctx0" brushRef="#br0" timeOffset="7798">1934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1,4-2-2,3 3 1,-1 0-1,-3 1 0,-10-2 0,-8 1-1,-5 2 3,-8 1-2,-13-1 0,-9 1 0,-15-4 1,-7-3-1,-8-3 0,-7-5 0,-9-3-3,-7-9-4,0 4-10,-17-8-18,0 0-3,0 0-3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56.49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1684 40 12,'-11'-9'32,"11"9"-7,0-15-6,0 15-2,16-11-3,-3 7-1,-2 0-5,9 4 0,-2 4-4,5 4-1,2 4-2,3 7 0,3 6-1,1 11 1,3 4-1,3 9 1,2 10-1,0 7 1,1 9 0,-2 6-1,-2 8 0,-2 7 0,0 8 1,-7 5-1,-4 6 0,-6 6 0,-7 4 0,-6 4 0,-11-1 0,-6 0 0,-11-3 0,-9 0 0,-12-4-1,-9-5 1,-10-7 0,-7-8-1,-9-6 1,-10-10 0,-4-13 0,-4-13-1,-5-15 1,0-15-1,-4-16 1,-2-16-1,1-17 1,2-16 0,5-18 0,1-18 0,7-13 0,6-19 0,8-14 0,8-11 0,10-12 0,10-9 0,7-3-1,9-5 1,9 2 0,9 6 0,11 4 0,8 9 0,11 9 0,8 11 1,7 15 0,3 15-1,2 17 1,2 11 0,-5 16 0,-5 12-1,-4 13 1,-5 10-1,-6 8 0,-11 0-2,11 14-5,-11-14-10,0 13-20,0-3 1,0-10-4</inkml:trace>
  <inkml:trace contextRef="#ctx0" brushRef="#br0" timeOffset="843">360 258 33,'-25'35'32,"3"-15"-1,-5 2-18,-1 6-8,-4 3-1,-1 2 0,-5-2 1,3 1-1,-2-7 0,9-1 1,1-9 2,10-3-3,6-12-1,11 0 0,8-16-1,11-5-1,9-5 1,7-10-1,8-3 0,9-5 0,2-1 1,4-1-1,-4 3 2,-2 3-1,-6 5 0,-6 9-1,-10 6 1,-6 8 0,-8 12-1,-3 8 0,-6 13-1,-3 11 1,0 10-1,2 7 0,4 5-3,2 1-3,12 6-16,5-3-17,6-7-2,10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7.93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334 91 33,'26'-26'36,"-26"11"-1,0-2-15,-5 7-10,-10-3-2,1 8 0,-9 1-4,-2 4-1,-6 9-1,0 4 0,-3 7-1,1 7 0,0 6-1,1 3-1,3 2 1,7-1-1,4-1 0,8-6 0,5-6 1,8-6 0,9-10 0,6-8 0,5-6 1,6-9 0,3-4-1,3-4 2,2-2-1,2 0 1,-4 1 0,-1 3 0,-6 5 0,-3 6 0,-7 8 0,-2 7 0,-9 6 1,-2 7-3,-5 7 0,0 4 0,-4 2-3,-2 0-1,6 2-5,-11-8-9,11-2-24,0-4 2,5-10-3</inkml:trace>
  <inkml:trace contextRef="#ctx0" brushRef="#br0" timeOffset="468">923 189 30,'29'-12'38,"-29"12"-1,0-16 0,-12 11-27,-7-2-5,-3 7-2,-8 0-1,-2 7-1,-3 5 0,-2 6-1,0 6 1,0 3-2,6 3 1,3 0 0,8 0 0,6-4-1,8-4 1,10-6-1,10-6 1,8-7 0,9-7 0,6-3 1,6-6-1,1-2 1,1-2 0,-1 2 0,-5-1 1,-2 5 0,-10 1 0,-4 6-1,-9 4 1,-4 5 0,-10 7 1,-3 9-2,-7 9 0,-4 9-1,-3 11 1,-4 6-1,-4 9 0,-2 3 0,-1 4 1,-1 0-1,-1-5 0,-1-5 1,-1-8-1,-4-7 0,-2-10 1,-3-8-1,-4-9 0,-5-9-1,-1-5 0,-2-10-2,2-2-4,-3-10-4,13-2-19,2-3-11,10-8 0,11 0-2</inkml:trace>
  <inkml:trace contextRef="#ctx0" brushRef="#br0" timeOffset="1076">1318 513 38,'40'0'38,"-30"-5"0,1-7-16,2 2-11,-6-10-3,8 4-2,-3-8-1,3 4-2,-1-4 0,2-1 0,-4 0-1,-1 4 1,-6-2-1,-5 6 0,0 1-1,-11 7 1,-6 1-1,-2 8 0,-6 6 0,0 7-1,-6 5 0,0 7 0,0 9 0,4 5 0,4 8 1,8 0-1,5 1 1,10-3 0,11-2 0,9-5 0,8-8-1,7-8 0,7-10-1,3-12-3,7 0-22,-6-10-14,-3-10-4,-5-4 0</inkml:trace>
  <inkml:trace contextRef="#ctx0" brushRef="#br0" timeOffset="2168">1979 407 35,'0'0'36,"-9"-6"-9,9 6-9,0 0-1,0 0-7,-3-15 0,12 11-4,0-5-1,7 2-1,5-2-1,7 1-1,4 3 0,4 5-1,-1 0 0,2 4 0,-2 7-1,-5 4 0,-6 5 0,-9 4 0,-10 5 0,-8 3 0,-10 1 0,-8 2 0,-7-2-1,-5-3-1,-1 0-2,-3-8-3,7-1-18,-1-5-15,2-7 1,6-1-5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1.36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276 9 31,'36'-4'38,"-16"4"-2,-2 0-11,0-5-17,6 8-1,-1 0 0,2 10-3,0 1 0,4 9-1,-2 1 0,1 9-1,1 1 1,1 6-1,-3 2 0,2-2 0,-4 1-1,2 0 2,-5-4-2,-3-3 1,-9-3-1,-10-3 0,-8-3-1,-15-1 0,-16-3 0,-19-1 0,-13-1-2,-17-1-1,-4 7-10,-12-7-23,3-4-6,4-2-3,11-8 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6.9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362 307 30,'9'-26'24,"-4"15"-4,-5-4-3,0 15-4,-15-19-2,3 15-2,-8-4-4,-1 8-1,-9 0-1,-1 0-1,-5 11-1,0 1 1,-2 1-1,2 3 0,4 2 1,5 1 0,7-3-1,5 1 0,8-3 0,7-2 1,10-3-1,7 0 1,6-3 0,6 1-1,3-1 1,4 2 0,1-1-1,1 4-1,-4-1 1,-3 3-1,-7 0 1,-7 3-1,-5 2 1,-9 1-2,-10 1 2,-6 2-2,-5-2 0,-9-1 0,-1 0-2,-7-5-1,2-2-3,-5-9-7,8 1-10,0-11-13,4-7-1</inkml:trace>
  <inkml:trace contextRef="#ctx0" brushRef="#br0" timeOffset="468">513 121 10,'28'3'39,"-28"-3"2,10 14-2,-10-14-25,-7 15-4,-2-5-3,5 10-2,-3 2-1,2 8-1,-3 4-1,4 6 0,1 1-1,3 3 2,0 4-3,0-2 0,3-3 0,0-5-3,3-5-1,-6-8-4,7-1-9,-7-7-22,0-17-1,0 0-2</inkml:trace>
  <inkml:trace contextRef="#ctx0" brushRef="#br0" timeOffset="733">479 474 10,'-7'-27'35,"2"16"3,5 1-15,0 10-10,12-12-2,-2 12-6,0-5-2,2 5-1,3 0-2,3 0-1,1 0-1,1 0 1,1 0-2,0 0 0,1 4 0,-1-4-2,-2 0 2,-4 0 1,-1 0 2,-1 0 0,-13 0 2,15 3 3,-15-3 0,0 0-1,0 0 0,9 4 0,-9-4 2,0 11-3,0-11 0,0 20-1,0-5 0,0 4-1,4 1 0,0 0 0,1 2 0,0-2-1,1-4 1,3-1-1,-1-3 0,1-4 0,2-4 0,0-4 0,0-5 0,2-2 0,0-5 0,3-2 0,-1-3 0,3-4 0,-2-4-1,3 1 1,-1-4 0,0 1 1,-4 1 0,0 2-1,-2 4 2,-3 5-1,-2 6 1,-7 9 0,13 4 0,-8 9 0,-2 5-1,1 6 1,-1 0-1,1 6 1,-1-2-1,2 2-2,-1-2-1,-4-5-2,9-2-1,-5-8-7,8 3-12,0-9-16,1-7-2,4-3 1</inkml:trace>
  <inkml:trace contextRef="#ctx0" brushRef="#br0" timeOffset="1404">1489 404 17,'9'-7'36,"-9"7"1,0 0-15,0 0-7,-19 4-7,4 5-3,-6 0-2,1 6 1,-4 1-2,2 5 0,0 5-1,4 1 0,2 2 0,4 1-1,5 0 1,4-3-1,3-4 1,10-5-1,1-6 0,6-5 0,1-7 1,4-6-1,2-4 1,1-7 0,0-4-1,0-3 0,-2-4 0,0-3 1,-3-5-1,-4-2 0,-4-2 0,-3-2 0,-6 0 0,-3 0 0,-7 2 0,-5 4 1,-2 8-1,-2 5 1,-1 8 0,1 8 0,2 7 0,2 13 1,3 7-1,6 8 0,3 6 0,5 4 0,4 5 0,4 1 0,1 0 0,6-1-1,2-4 0,0-3-2,5-2-3,-4-10-5,6 3-12,-6-7-15,1-5-3,-2-5-2</inkml:trace>
  <inkml:trace contextRef="#ctx0" brushRef="#br0" timeOffset="1934">1830 630 34,'0'0'34,"4"-11"-11,-4 11-9,0 0-2,16-11-1,-8 2-6,6 1 0,-2-5-2,6 2 1,-2-7-1,5 1-1,-2-4-1,2 0 1,-5-2 0,-1 2 0,-5-2 0,-3 3 0,-7 1 0,0 3 0,-11 4 1,-1 5-2,-6 7 1,-1 0-1,-3 12 1,3 6-1,0 4-1,4 6 1,3 3 0,5 3-1,7 1 1,4-1-1,5-3 2,6-4-4,4-6 2,1-6-3,6-5 0,0-10-3,5 0-3,-4-16-3,6 3-2,-8-8-1,6 2 0,-8-6 5,0 3 0,-6-3 5,-4 2 6,-3 2 6,-5-1 2,0 5-1,-8-3 4,3 8 0,-5-2-2,5 14-2,-5-13 0,5 13-2,0 0-2,-7 13-1,7 0 0,0 4-1,0 5-1,0 2 0,4 2 1,-1 2-1,2-2-1,0-1 1,1-5-1,0-4 0,0-5 1,-6-11-1,14 6 0,-14-6 0,13-15 0,-6 2 1,0-4-2,2-2 2,0-4-2,2-1 2,0 0-1,2-3 0,1-1 0,4 1 1,-1 3-1,3 4 2,-2 6-1,0 7-1,0 7 1,0 10 0,-6 5-1,-2 7 0,-3 4 0,-2 2 0,-1 1-1,-4-3-3,0 4-4,0-12-9,4-2-24,-4-6 0,0-10 0</inkml:trace>
  <inkml:trace contextRef="#ctx0" brushRef="#br0" timeOffset="2808">2721 20 7,'0'-25'40,"0"25"1,0 0-1,0 0-21,-3 17-8,3-2-2,4 11-2,1 6-1,3 9-1,0 6-2,2 6-1,-1 2 0,3 4-1,-1-4-1,-2-3 0,2-5-2,-3-8 0,0-5-2,-4-13-4,4-1-6,-8-20-19,0 0-9,0 0-2,4-20 2</inkml:trace>
  <inkml:trace contextRef="#ctx0" brushRef="#br0" timeOffset="3073">2753 341 3,'-24'-9'40,"14"6"2,10 3-2,0 0-17,-9 0-11,9 0-4,17-6-3,0-1-1,1-4-3,6-1-2,5-1-4,-1-8-7,9 6-15,-3-2-15,-2-1-1,-2 2 1</inkml:trace>
  <inkml:trace contextRef="#ctx0" brushRef="#br0" timeOffset="3307">3153 150 2,'-13'18'38,"13"-18"2,-9 8-3,9-8-20,0 0-6,0 0-1,14-15-2,1 8-2,-1-2-2,6 3 0,-1-3 0,5 5-2,-3 1 0,-1 3-1,-1 4 0,-4 6-1,-5 2 0,-4 6 0,-6 4 0,0 5-1,-8 3 1,-3 1 0,-2 1 0,-2-4 0,-1-2 0,3-3 1,1-6 0,5-4 0,7-13 1,0 10 0,0-10-1,20-6 1,-2-1 0,4-2 0,5-2 0,5 1 0,3-1-1,1 0 0,0 3 0,-2 2-1,-3 2 0,-4 1-1,-3 3-1,-7 0-1,-1 0-4,-16 0-6,21 0-26,-21 0-6,11-6 0,-11 6-1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58.34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253 294 27,'5'-12'36,"-5"12"-1,0 0-18,0 0-4,0 0-5,-12 27-3,2-4-1,-4 7-1,-5 8-2,-2 7 0,-5 2 0,-2 2 1,-2 0-1,2-4 1,2-5-1,5-6 0,6-7 1,7-6-1,8-5 0,7-5 0,9-4-1,9-4 1,9-3-1,7 0 0,5 0-1,1-6-1,6 6-5,-7-12-10,3 4-21,-8 0 1,-7-2-5</inkml:trace>
  <inkml:trace contextRef="#ctx0" brushRef="#br0" timeOffset="359">297 502 40,'0'0'39,"0"14"-2,0 1-14,0 1-13,6 11-5,-6 5-1,6 13-2,-6 4-1,0 8-1,0 5-3,-6-3-7,6 6-22,-7-2-5,0-10-2,1-6-1</inkml:trace>
  <inkml:trace contextRef="#ctx0" brushRef="#br0" timeOffset="655">575 992 14,'19'5'38,"-19"-5"1,0 0-1,10 3-27,-10-3-2,0 0-3,-9-9-1,9 9-2,0 0-1,-8-12 0,8 12-1,-6-10 0,6 10 0,0 0-1,0 0 1,-6-9 0,6 9-1,0 0 1,0 0 0,0 0-1,0 0 1,0 0 1,0 0-1,0 0 1,0 0-2,0 0 0,0 0-3,0 0-8,0 0-26,0 0-4,-5-11-2,5 11 1</inkml:trace>
  <inkml:trace contextRef="#ctx0" brushRef="#br0" timeOffset="2886">1254 544 33,'-4'-21'33,"-12"0"2,-1 7-19,3 8-4,-5-4-5,-2 7-1,-5-1 2,-1 8-3,-4 4-1,2 8-1,-2 4 1,4 10-2,-1 4 0,5 8-1,4 5 0,6 4-1,6-1 1,7 1-1,8-2-1,4-6 0,8-4-1,2-9-1,9-6-1,2-11-1,4-4-2,-2-13-5,9 1-11,-5-7-15,-1-9 0,2-2 0</inkml:trace>
  <inkml:trace contextRef="#ctx0" brushRef="#br0" timeOffset="3229">1532 601 15,'8'-14'37,"-8"14"-1,-3-10-8,-6 1-14,9 9-5,-16-10-1,16 10-2,-23-3-1,10 3-3,-4 8 1,3 1-2,-2 6 1,1 4-3,2 6 2,1 5-2,5 5 1,1 1 0,6-2-1,-3-3 1,3-3-1,6-5 1,1-6 0,1-7-1,2-10 1,0 0-1,2-9 1,0-3 0,1-7 0,0-2 0,-1-5 1,-1 1-1,-1-2 1,-1 1 0,-2 4 1,-1 3-1,-2 3 1,1 7-1,-5 9 1,12-5-1,-3 13 0,1 6 0,3 6 0,2 4 0,1 5-1,2 4 0,0 3-2,-1-1 0,4 0-3,-6-10-2,5 3-7,-7-13-22,1-8-3,-1-7-2</inkml:trace>
  <inkml:trace contextRef="#ctx0" brushRef="#br0" timeOffset="3807">1807 229 24,'0'26'40,"0"-11"-3,0 9-2,0-4-22,7 13-6,0 3-1,4 11-2,-1 4-1,1 7-2,-1 4-2,-1-4-6,4 6-20,-4-6-13,-2-8-1,-4-6 1</inkml:trace>
  <inkml:trace contextRef="#ctx0" brushRef="#br0" timeOffset="4119">2343 512 4,'-15'-24'36,"3"16"-1,-9 0 1,-4 1-26,2 7 0,-3 0-3,3 14 0,-4 2 0,2 9-2,1 5 0,5 10-2,2 4 1,3 5-2,5 2 0,9-1 0,3-2-1,9-5 0,9-6-3,3-11-1,8-5-4,0-17-9,10-4-24,1-11-1,-1-7-1</inkml:trace>
  <inkml:trace contextRef="#ctx0" brushRef="#br0" timeOffset="4446">2552 535 16,'-12'13'36,"12"-13"0,0 0-14,-7 13-13,7-13 3,0 16-5,4-6 2,3 5-4,0 2 0,4 5-2,2-1 0,2 6-1,2-3-1,2 2 0,-2-2-1,1-4 1,0-3-2,-1-3 1,0-5 0,-3-5 0,-2-4 0,0-8 1,-1-6-1,-1-3 0,-1-5 1,-1-3 0,-2-7 0,0 1 0,0-1 0,-1 1 1,0 3-2,0 5 2,-2 3-1,1 7 2,-1 4-2,-3 9 0,0 0 1,14 18-1,-10 0 0,2 7 0,1 6 0,2 5-1,0 4 1,1 0-2,2 0 0,-2-3 0,4-3-3,-4-10-4,8 2-10,-8-15-24,2-11 0,-2-3-1</inkml:trace>
  <inkml:trace contextRef="#ctx0" brushRef="#br0" timeOffset="5008">3108 72 26,'0'18'40,"0"-5"-1,-4-1-2,4 10-25,-5 1-5,8 12 0,-3 3-1,9 10 0,-3 4-2,5 6-1,0 2-1,1 3-1,3 0-2,-3-6-3,4 2-7,-9-12-20,6-3-11,-2-6 1,-1-9-4</inkml:trace>
  <inkml:trace contextRef="#ctx0" brushRef="#br0" timeOffset="5289">3530 611 9,'16'-21'38,"-16"5"0,0 0-1,0 1-22,-10-8-10,3 3 2,-2-2-3,1 5 0,-2 2-1,1 4-1,-1 3 0,1 8 0,-1 3-1,-1 6 0,0 9 0,-1 6-2,2 7 2,-2 5-2,6 4 1,-1 1 0,7-1 0,0-5-1,7-6 1,2-6 0,2-10 0,3-7 0,1-6 0,1-10 0,0-6 0,-1-3 0,-1-2 1,-3-3-1,-2-2 0,-3 4 2,-2 0-1,-4 4 1,0 3-1,0 6 0,0 9 1,0 0-1,0 0 1,0 15-2,0 5 1,7 6-1,-1 4 1,3 5-1,0 2 0,1 1 1,2 1-2,0-4 0,1-2-2,-1-8-2,4 1-4,-16-26-14,21 15-18,-8-15 1,-2-15-3</inkml:trace>
  <inkml:trace contextRef="#ctx0" brushRef="#br0" timeOffset="5850">3738 6 24,'8'-13'42,"-8"13"-2,11 0 2,-11 8-29,8 14-6,1 3-2,7 16 0,0 6 0,6 11-1,1 6-2,2 7 0,0 5 0,0 1-1,-2-1-1,-2-5-1,-3-7-1,-4-11-2,0-3-3,-10-22-11,3-5-23,-7-13-3,0-10 2</inkml:trace>
  <inkml:trace contextRef="#ctx0" brushRef="#br0" timeOffset="6147">3814 481 49,'0'0'43,"0"0"-2,16 0-7,-3-6-28,8-3-3,1-3-1,6-1 0,2 0-6,-1-5-5,9 8-17,-2 0-16,-2 0 1,-1 5-3</inkml:trace>
  <inkml:trace contextRef="#ctx0" brushRef="#br0" timeOffset="6381">4337 604 30,'-7'27'38,"7"-27"-3,0 0 0,-10-16-31,10-2-1,4-2 1,3-7-1,5 1 1,0-5-1,4 4 2,-2-2-2,2 6-1,-3 1 1,-2 4-2,-7 3 0,-4 4 0,0 11-1,-18-4 0,-1 11 1,-3 6-1,-3 7 0,0 7 1,0 7 0,3 5-1,5 3 3,11 3-1,6-4 1,14 1-1,6-6 0,11-4 0,8-10-1,9-10-1,7-12-2,0-11-6,10-5-25,-8-9-11,-7-4 0,-7-5-2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05.48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190 137 9,'0'0'35,"0"0"1,3-13-1,-3-3-21,6 0-9,-6-2 0,7 1 1,-7 0-1,0 3-2,-9 1 0,0 5 0,-4 3-1,-2 5-1,-4 5 0,0 9-1,-3 8 0,1 7-1,1 11 0,2 8-1,2 3 1,2 2 0,7-1 0,2-3-1,5-8 1,5-8-1,5-13 2,2-10 0,4-10 1,2-14-1,4-6 1,2-6 0,1-6 1,2-5-1,0-3 1,1 4 1,-3 4-1,-1 5 2,-4 5-2,-2 8 2,-2 8-3,-2 17 2,2 7-1,0 10-2,0 7 1,1 7-4,2 4 2,-3 1-1,1 1-3,-6-9-5,7 0-16,-6-15-11,-3-12-3,-9-12-3</inkml:trace>
  <inkml:trace contextRef="#ctx0" brushRef="#br0" timeOffset="499">484 102 22,'0'-13'41,"0"13"-3,13 0 1,1 17-23,-6-4-9,5 13-2,2 2 0,7 7-3,-2 2 1,5 5-1,-2-1 0,1-2-2,0-3 1,-1-7-1,-4-6 1,-1-6 0,-5-6-1,-1-7 1,-3-7 0,0-6-1,-4-8 1,-2-5 0,-3-4 0,0-5-1,0-8 0,0-3 2,0-1-2,0 0 2,6 3-2,2 1 2,3 6-3,1 3 2,1 12-3,1 3 0,2 11-3,-5 4-6,3 13-15,-8 1-17,-3 6 1,-3 1-1</inkml:trace>
  <inkml:trace contextRef="#ctx0" brushRef="#br0" timeOffset="983">1181 225 16,'14'3'38,"-7"-15"0,-7 0 1,-10-10-29,10 7 0,-8-9-5,4 7 1,-5-1-2,3 4-1,-4 1-1,1 7-1,-1 6-1,-2 10 0,-1 13-1,0 5-2,1 9 1,-2 3-1,4 5 1,3-3-1,3-2 2,4-7-2,8-12 3,3-10 0,2-11 0,5-5 1,0-8 0,2-7 0,-1-7 0,-1-1 2,-4-1-1,0 3 0,-5 3 0,-1 5 2,-3 5-2,-5 13 1,0 0-1,0 0-3,6 26 4,-3-2-5,1 6 2,3 7 0,1 6 0,5 7 3,-2 0-2,5 4 3,-3 2-2,2 1 2,-5-2-3,-3 0 3,-7-55-3,0 52 1,0-52-1,-8 50 1,8-50 2,-22 48-2,22-48-2,-35 42 2,35-42 1,-48 33-3,48-33 0,-59 27-4,59-27-8,-68 18-23,68-18-7,-69 3-3,18-12-3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02.04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2187 0 22,'0'12'41,"-6"1"-1,6-13-2,0 0-20,0 0-22,0 0-32,0 0 1,0 0-6,0 0 0</inkml:trace>
  <inkml:trace contextRef="#ctx0" brushRef="#br0" timeOffset="1856">0 1156 27,'10'5'35,"-10"-5"-10,0 0-25,0 0-29,-10 6-6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20.51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77 215 10,'-44'-57'42,"12"9"-1,32 48 0,0 0-26,-4-58-5,4 58-3,0 0-4,47-39-6,-47 39-10,54-10-25,-54 10-3,60-4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15.09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-5 235 15,'11'-5'22,"-11"5"-3,15 5-4,-15-5-2,12 13-4,-6-2-1,-6-11 0,0 18-1,0-18 1,-6 17-2,6-17-1,-11 10 0,11-10 0,-11 3-1,11-3-1,0 0-1,-10-9-1,10 9-1,0 0-1,-6-15-5,6 15-11,0 0-20,0 0-3,3-11 1</inkml:trace>
  <inkml:trace contextRef="#ctx0" brushRef="#br0" timeOffset="436">193 4 8,'0'0'22,"7"-9"-4,-7 9-2,0 0-3,0 0 1,0 0-5,0 0 1,0 0-3,0 0 3,0 0-3,0 0-1,0 0 1,0 0-3,0 0 0,0 0-1,0 0-1,-12 9 0,12 1 0,-4 2-1,4 5 1,0 5-1,0 4 1,0 4-1,6 1 1,-1 3-1,1 0 0,1-3-1,-1 0 1,0-4-1,-1-1 0,-1-6 0,-4 0 1,4-2-1,-4-3 0,0-2-1,0-3-1,0 1-4,0-11-15,0 0-20,0 0 0,-10-3-2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16.95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246 469 6,'0'0'20,"0"0"-3,0 0 2,0 0-5,0 0 0,-12-12-4,12 12 1,-13-4-3,13 4 2,-18 0-4,8 0-1,-6 0 2,2 7-3,-4-1-1,1 5 0,-5 3-1,2 5 0,0 5 0,-1 4-1,5 3-1,1 2 1,6 3-1,5 0 1,4-2-1,7-5-1,6-2 0,4-7-3,8-1-3,-2-13-10,11-2-14,3-4-9,-3-10-1</inkml:trace>
  <inkml:trace contextRef="#ctx0" brushRef="#br0" timeOffset="374">463 512 15,'0'0'24,"0"0"-3,0 0-5,0 0 0,-11 0-4,11 0-3,-18 14-1,6-3-1,-5-1-3,3 7-1,-6 2 0,3 3-1,1-1-1,2 3 0,4 0 0,5 0-1,5-1 0,0-4 0,11-6 0,1-3 0,1-4 0,4-6 0,0-3 0,-1-3 0,-1-3 2,0-3-2,-2-3 0,-3 0 2,-3-3-2,0 1 1,-3-1 1,0 1-1,-4 0 1,5 6-1,-5 1 1,0 10 0,0 0-1,0 0 1,7 18-1,-2 0 0,1 4 0,2 3 0,1 2-1,3-1 0,1-2-1,0-2-2,8-4-3,-10-10-10,9-2-19,-4-6-5,-2-4-1</inkml:trace>
  <inkml:trace contextRef="#ctx0" brushRef="#br0" timeOffset="920">658 209 31,'0'-10'38,"0"10"-1,0 0-19,-7 10-5,7 4-2,-10 0-6,3 10-2,-2 4 0,2 12-1,-1 3 0,8 8 1,-7 2-2,13 4 1,1 1 0,4-2-2,1-5 0,0-6-2,5-4-4,-7-13-9,4-5-26,-5-5 0,-9-18-1</inkml:trace>
  <inkml:trace contextRef="#ctx0" brushRef="#br0" timeOffset="1466">1104 554 34,'9'-13'22,"-9"13"-2,-4-12-3,-6 4-4,10 8-2,-22-8 0,6 8-4,-5 0-2,2 6 2,-5 1-4,2 5 0,-1 4-1,2 7 0,2 4-1,5 4 0,6 4 0,5 2 0,6-2-1,5-1 0,9-3-1,1-7-1,8-4-2,0-11-5,7-1-9,-3-8-19,1-9-4,3-4 1</inkml:trace>
  <inkml:trace contextRef="#ctx0" brushRef="#br0" timeOffset="1810">1353 505 15,'-10'0'30,"10"0"-7,-12 7-8,12-7-3,-12 14-2,3-4-4,4 4 0,-3 3-1,4 6 1,-4-1-4,5 4 1,-1 0-3,4 0 2,6-1 0,-2-3-2,6-3 2,2-6-1,0-5 1,4-2-1,-1-6 3,3-5-3,-5-3 0,2-2 0,-2-2-1,0-4 1,-1-1-1,0-2 0,-3-1 1,0-2 0,-2 1 1,-1 0-1,-2 1 2,-1 5-1,-3 1 0,0 14 0,3-14 0,-3 14 0,0 0-1,8 12 0,-4 1 0,4 6 0,2 2-1,2 5 1,3 3-1,1 0 0,3 1-1,0-4-1,0 0-1,-2-9-3,0 2-11,-4-10-22,-4-9-2,-9 0-2</inkml:trace>
  <inkml:trace contextRef="#ctx0" brushRef="#br0" timeOffset="2356">1653 116 26,'0'0'37,"10"-11"-6,-10 11-16,0 0-3,5 10-1,-5-10-5,0 22-1,0-6 2,0 9-3,3 5 0,-3 9 0,0 3 0,6 8-1,-1 0-1,1 4 0,2 1-1,0-1-2,3-5 0,1-10-3,1-2-4,0-13-13,1-5-20,-1-7 0,0-8-3</inkml:trace>
  <inkml:trace contextRef="#ctx0" brushRef="#br0" timeOffset="2699">1980 516 14,'0'0'26,"0"0"-3,0 0 0,0 0-5,0 0-3,21-30-3,-21 30-4,-12-20 0,-1 11-4,-5 9 0,-1 0-3,0 17 1,1 1-2,3 8 2,1 6-1,2 0 0,6 1-1,6-3 0,0-4 0,6-4 0,4-6 0,4-6-1,-1-4 1,3-6 0,-1-4 0,-15 4 1,0 0 0,0 0 0,0 0 1,0 0-1,0 0 1,44-45 0,-44 45-1,0 0 0,0 0 0,0 0 0,0 0 0,0 0 1,0 0 0,0 0-1,42-17-1,-42 17 0,0 0-4,0 0 0,0 0-6,41 49-13,-41-49-19,0 0 1,0 0-3</inkml:trace>
  <inkml:trace contextRef="#ctx0" brushRef="#br0" timeOffset="3229">2229 167 9,'-5'-70'38,"-2"16"1,7 54-19,0 0-1,-9-44-5,9 44-3,0 0-4,0 0-1,0 0-1,0 0-1,-3 55-1,3-55 0,0 61 1,0-61-2,9 78-1,-5-32 0,4-1 0,-1 4-1,0 1 0,2 0-2,1-2-1,-2-3-3,2 2-4,-10-47-9,21 73-25,-21-73 2,16 54-3</inkml:trace>
  <inkml:trace contextRef="#ctx0" brushRef="#br0" timeOffset="3884">2394 509 10,'26'43'34,"-26"-43"-7,0 0-5,0 0-6,49 15-6,-49-15 2,0 0-4,48-14 0,-48 14-2,0 0-3,56-30 2,-56 30-2,0 0 0,56-38 0,-56 38 0,0 0 0,47-38-1,-47 38 2,0 0-2,0 0 0,37-48-1,-37 48 1,0 0-2,0 0 0,0 0 1,0 0-1,-43-29 1,43 29-1,0 0-1,-60 22 1,60-22-1,0 0 1,-52 44-1,52-44 1,-24 42-1,24-42 1,-7 44 0,7-44 1,10 47-1,-10-47 1,28 43-1,-28-43-1,44 32-1,-44-32 0,56 22-2,-56-22-10,61 12-21,-61-12-8,56 0-1,-56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3:19.937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485 127 26,'-27'-9'23,"6"5"-3,-2 4-5,-8 0-4,1 10-2,-8 1-1,-1 7-2,-3 7 1,2 9-2,-4 6-3,5 10 0,2 6-1,6 5 1,8 6-2,7 1 1,12-4-1,10-4 0,12-8 0,10-11 0,9-13 0,9-12-1,6-16 1,5-15 0,4-11 0,1-11 1,-2-9-1,-3-6 1,-7-4 1,-7-1 0,-13-4 3,-9 0-3,-18 1 1,-14 5-1,-16 4 1,-11 9-3,-11 13 0,-6 9-3,-1 20-5,-4 10-11,7 15-21,10 13 1,5 1 0</inkml:trace>
  <inkml:trace contextRef="#ctx0" brushRef="#br0" timeOffset="499">905 0 23,'-9'43'37,"4"-14"-9,0 12-15,-7 2 0,6 12-5,-4 5-1,1 7-4,0 4-2,-1 0 0,1-1-2,-2-5-1,3-4-4,-3-13-8,7-10-22,-1-8 1,1-17-2</inkml:trace>
  <inkml:trace contextRef="#ctx0" brushRef="#br0" timeOffset="764">1281 35 12,'9'16'35,"-20"4"2,-5 2-17,-6 14-9,-13 2-1,-4 7-4,-8 2-5,-3 0 0,-2-1 0,2-4 0,5-6 1,3-5-1,10-7 0,8-7 0,6-7 1,7-3-1,11-7 1,0 0 0,0 0-1,17 0 0,-2-2 0,7 2 1,3 2 0,8 5 0,-1 2-1,8 6 1,1 2-1,4 6 0,0 0-1,-2 2 1,-2-2 0,-4 0-1,-6-3 1,-4-4-2,-9-4 0,-5-5-3,-4 1-13,-9-8-21,0 0-1,0 0-2</inkml:trace>
  <inkml:trace contextRef="#ctx0" brushRef="#br0" timeOffset="1420">1548 638 28,'16'10'33,"-13"3"-18,-3 2 0,3 8-7,-3 5-6,-3 4-9,-4 1-23,2 12-1,-11-5-2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07.59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0 2,'0'0'1,"0"0"-2,0 0-1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07.12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59 430 13,'0'0'14,"0"0"0,0 0-1,0 0 2,0 0-3,0 0 1,0 0-2,4-7-1,2-8 0,8 4-1,0-10-3,7 4 2,-2-8-5,5 3 0,0-1-2,0 3-1,-1 2-4,-7 1-7,3 6-16,-4 2-10,-8 0-1,-7 9 0</inkml:trace>
  <inkml:trace contextRef="#ctx0" brushRef="#br0" timeOffset="2168">129 392 3,'0'0'20,"0"0"-2,0 0 1,10-9-4,-6-1 1,7 4-3,-5-6-2,5 2-2,-2-3-2,2 2-2,-3-1-2,1 2-1,-2-1 0,-7 11 0,15-17 1,-6 8-2,1 0 1,4 0 0,1-3 0,7 1 0,3-3 0,5 1 0,4-3 1,5-4-1,7-3 0,5 2-1,2-1 0,5 2-1,1 1 1,3 0-1,0 2 1,1 9-3,2 2 3,0 3-1,0 3 1,3 0-1,-1 7 0,1 9 1,3 3-1,-2 5 3,-2 3-3,-1 3 2,0 4 0,-1 4 0,-2 5-2,-3-3 2,-4 5-2,-4 4 0,-3 4-1,-6 2 2,-6 4-1,-5 4-1,-5 1 2,-8 2-1,-6 0 0,-4 3 0,-9 3 0,0 2 0,-13 0 1,-5 1-1,-3 0 1,-8 1-1,-8 0 1,-8-5-1,-4-1 1,-9-2-1,-2-4 1,-9-4-1,-7-4 0,-6-4 0,-5-4 0,-6-5 0,-2-7 0,-3-6 0,-4-6-1,5-6 2,-1-9-1,5-5 0,7-8 0,6-4 0,7-5 0,9-2 1,6 0-1,10-2 0,9 0 1,8 4-1,5 0 0,9 4 0,4 2-1,13 7 1,-14-8 0,14 8-1,0 0 1,0 0-1,0 0 1,0 0-1,0 0 0,0 0 0,0 0-1,0 0-1,0 0-2,0 0-3,0 0-5,0 0-16,0 0-11,0-13-3,0 13 2</inkml:trace>
  <inkml:trace contextRef="#ctx0" brushRef="#br0" timeOffset="3214">378 1724 22,'15'0'39,"-4"-7"-9,-11 7-8,0 0-3,14 0-6,-14 0-4,0 0-3,-9 9-2,9-9-1,-18 15 0,5-4-2,-5 0 0,-3 3 0,-2-1-1,-1 2 1,2-3 0,1-1-1,2-1 1,2-2-1,3-2 0,14-6 1,-14 8-2,14-8 1,0 0 0,0 0 0,-3 15 0,9-5 1,1 4-1,3 7 1,3 5 1,4 7-1,2 4 0,4 7 1,1 0-1,1 4 0,1-4 1,0-1-1,-3-4 0,1-5 0,-6-6 0,-2-5-1,-2-6 0,-5-6-1,-3-2-2,-6-9-4,0 0-19,0-13-16,0-6-1,0-5-3</inkml:trace>
  <inkml:trace contextRef="#ctx0" brushRef="#br0" timeOffset="7644">18 2710 15,'-11'-7'28,"11"7"-2,-10-11-5,10 11-4,0 0-2,0 0-3,0 0-4,6 14 0,-6-2-4,0 8-1,0 6-1,5 6-1,-5 5 0,0 2-1,0 3-2,0-1-1,5 0-4,-5-10-9,6-1-19,-1-5-3,1-9-4</inkml:trace>
  <inkml:trace contextRef="#ctx0" brushRef="#br0" timeOffset="14742">1062 3664 6,'14'-20'33,"-9"11"-4,-5-6-7,5 2-5,-10-6-5,2 5 0,-9-6-5,2 2-2,-8-1 2,2 5-3,-6-2 0,0 6-2,-5 1 0,2 9-1,-1 0 0,0 13 0,1 6-1,3 6 0,3 9-1,4 2 1,5 5 0,6 0 0,4 0-1,6-3 1,4-6 0,3-6 0,6-7 0,0-5 1,1-9-1,0-5 1,0-7-1,0-6 1,-3-3 0,1-5-1,-4-3 1,0-1 0,-2 0 0,0 1 1,-3 1-1,0 5 0,-2 2 1,1 7-1,-8 9 2,14 0-2,-8 10 0,2 6-1,-1 7 1,0 4-1,1 2 0,0 0 0,1-1-2,-1-3-1,1-4 0,-4-7-3,9 0-6,-14-14-13,14 5-17,-3-5-3,1 0 3</inkml:trace>
  <inkml:trace contextRef="#ctx0" brushRef="#br0" timeOffset="15319">1546 3610 7,'13'-26'36,"-10"14"4,-3 3-19,-11-8-4,11 17-4,-19-19-6,6 14 0,-5 2-4,3 6 0,-8 4-2,5 8 0,-4 5-1,0 8 1,3 4-1,1 5 0,5 0 0,3-1 0,7-4 0,3-4 0,9-8-1,4-7 1,4-9 0,4-8 1,1-6-1,2-5 1,1-5 1,0-1 0,-3-4 1,-1 3 0,-5 1 0,-2 2 0,-6 2 1,-1 6-1,-7 11-1,0-10-1,0 10 0,-4 17 0,4 4 0,-3 8-1,3 7 0,3 7 0,1 10 1,1 5-1,2 1 0,0-1 0,-1 0 1,-1-2-1,-5-6 0,0-3-1,-9-9 0,-7-6 0,-6-4-1,-8-7 0,-5-7-2,-7-9 0,-3-5-1,-8-9-5,8-2-10,-3-13-19,9-12-1,11-5-3</inkml:trace>
  <inkml:trace contextRef="#ctx0" brushRef="#br0" timeOffset="15943">1915 3672 15,'-10'3'38,"10"-3"-3,-9 0-13,20 0-4,-7-9-8,15 4 0,-5-9-4,9 4-1,-6-6-1,4 4-1,-6-1 0,-1 0-1,-7 1 0,-4 1 0,-6 1 0,3 10-1,-22-15 2,3 11-2,-7 4 0,-3 0 0,-2 5-1,0 8 1,0 5-1,5 6 1,3 8-1,7 5 0,7 5 0,9 2 1,5 3-1,13-2-1,7-1 2,7-7-1,7-6 1,5-9-1,3-11 0,4-7 0,2-7-1,-5-6 1,-5-3-5,-8-9-7,-3 3-26,-10 3-4,-10-1-3,-4 2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3.98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0 134 23,'5'-13'22,"5"5"-4,8-5-4,8 1 0,7-4-5,13 2 0,7-4-3,10 6 0,5-3 0,9 6-4,4 4 0,3 5-1,2 7 0,1 9-1,-3 7 1,-3 9-1,-3 10 1,-5 10 0,-7 11 0,-11 8 1,-12 8-1,-11 8 0,-16 5 0,-16 3 0,-17 3-1,-19-1 0,-14-3-1,-17 0 1,-12-7 0,-11-6 0,-7-6 0,1-9 1,-1-11-3,2-10 0,9-10-5,2-14-11,13-12-16,12-5-4,7-14 0</inkml:trace>
  <inkml:trace contextRef="#ctx0" brushRef="#br0" timeOffset="468">324 1271 28,'-43'16'36,"16"-7"-1,-1 0-24,5 11-5,-5-1 2,3 8-2,1-1-1,5 5 0,3 0 2,13 3-3,8-2 0,17 3 0,14-5-1,20-1 0,15-6-2,14-9-6,16-2-29,2-3-7,-5-9-2,-2 0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5.26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39 483 15,'-39'-59'33,"32"29"0,7-1-19,11-7-3,14 0-3,6-7-1,17 3 1,11-3-4,15 6 0,8 1-1,14 7 0,4 5-1,6 9 0,9 14-4,-3 12 0,-4 16 2,-6 17-2,-5 20 2,-16 18-1,-9 23 1,-12 16 0,-20 15 0,-18 8 0,-15 3 0,-14 0 0,-21-3 0,-12-8 1,-21-13-1,-14-11 0,-9-15 1,-9-13-1,-2-15 0,-6-13-1,1-15-3,-2-18-2,8-7-6,-1-14-1,10-7-1,4-12-3,16 4-5,7-1-14</inkml:trace>
  <inkml:trace contextRef="#ctx0" brushRef="#br0" timeOffset="515">612 1609 36,'-12'7'35,"1"-2"0,-12-1-22,-5 1-11,-5 4-1,-4 3 1,-5 3-1,-3 1 2,-1 3 0,2-2 0,7 2 1,3-5 0,11 1 1,5-4-1,12 5-1,12 1-1,12 5 0,11 4-2,13 4 0,9 10-3,6 1-2,13 10-13,-1-2-21,-3-2 0,-2 1-2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47.77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-14-3 9,'0'0'15,"0"-12"1,0 12 2,0 0-3,0 0 2,0 0-4,0 0-1,0 0 0,0 0-5,0 0-1,12 9 2,-1-2-4,6 4 0,4 1-1,6 5-1,5 0 0,5 4 0,6-2 0,3 2-1,1-2 1,2 0-1,-2-4 1,2 0-1,0-5 1,-1 1 0,-7-3 0,-3-1-1,-6-2-1,-6 2 1,-10 0-1,-16 4 0,-11 2 0,-15 4 0,-13 6 1,-12 3-1,-10 5-1,-11 3-1,-1 7-5,-5-4-10,3 2-22,4 1-1,4-4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09.5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475 0 13,'0'0'25,"0"0"-2,0 0-3,0 0-3,-22 8-2,7 0-3,-10-4-4,-1 3-3,-10 1-2,-2 0-3,-8 0-5,-5 1-3,0 4-10,-4-3-11,-3-2-8,6 6 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09.85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357-3 17,'-24'10'31,"14"-10"-7,-5 0-9,-4 4-4,-2-4-2,-2 0-2,-2 0-3,-3 0 0,-2 0-2,1 3-7,-4-3-5,2 0-11,0 12-13,-7-12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10.16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440 37 26,'-26'-3'35,"17"-1"-3,-5 1-18,-4-7-4,2 8-2,-6-5-2,0 7-2,-5-7-1,-3 7-2,-3 0-3,-7 0-4,-1 7-8,-6-7-6,-2 6-14,3 1-2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10.43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1770 62 26,'-22'7'31,"-2"-4"0,9-3-20,2 0-5,-4 0-4,-1 4 0,-2-4-4,-4 4-2,1 1-7,-5 1-8,0-3-10,3 6-1</inkml:trace>
  <inkml:trace contextRef="#ctx0" brushRef="#br0" timeOffset="234">1126 122 7,'-38'6'15,"14"-3"2,5 1-5,-6 1-1,-2-3-3,3 4-3,-2-3 0,1 1-1,1-1-4,6-3-8,-4 0-14,8 6-5,-6-10 0</inkml:trace>
  <inkml:trace contextRef="#ctx0" brushRef="#br0" timeOffset="453">587 162 10,'-61'19'33,"26"-15"1,3 3 1,3-2-20,-6-5-8,4 4 0,-5-4 1,4 4-3,-2-4 0,4 0-2,0 0-2,2 0-5,3 0-7,1 4-23,5-4-3,3 5-1,1-5-1</inkml:trace>
  <inkml:trace contextRef="#ctx0" brushRef="#br0" timeOffset="858">311-2 33,'10'7'38,"-10"-7"-3,0 0 0,-13 10-26,0-2-6,-5 1-2,-3 4 0,-6 3 0,-3 3 1,-3 0 1,1 3 0,1-3 0,4 0-1,2-4 1,7 2 0,2-3-1,6 2 1,3 1 1,7 5-2,5 1 1,7 5 0,7 2 0,7 4 0,11 3-3,7 0-2,8 4-7,-1-4-24,14 0-8,3 0-2,0-4-1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2.03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343 415 8,'12'-12'28,"-12"0"-4,0 12-5,-4-12-3,4 12-2,-13-9-5,4 6 1,-7-2-5,-1 1-1,-5 1-1,0 3-1,-4 0 1,-1 0-1,-2 4-1,-1 3 0,1 1-1,2 3 0,2 1 0,4 1 0,5 4-1,3-4 1,4 3 0,9-1 0,7-1 1,7-1-1,3-1 0,7-1 1,4-1-1,3 1 1,3-2 0,0 2-1,-3-2 1,-5 2-1,-1-2 1,-4 4-1,-9 1 1,-6-1 0,-6 2 0,-9-1 0,-8 3 1,-3 0-1,-7-3 0,-2 0 0,-2-1 0,-3-2-1,3-3 0,1-4-2,6-1-2,3-8-2,7 5-8,1-13-10,13 1-16,8-1 0</inkml:trace>
  <inkml:trace contextRef="#ctx0" brushRef="#br0" timeOffset="577">547 180 2,'0'0'25,"0"0"0,0 0-2,3-12-4,-3 12-4,0 0-3,0 11-2,0-2-3,0 9-2,0 4 0,4 8-1,-4 6-2,6 8 1,-1 2-1,1 4 0,-1 0-1,3-1 0,-2-5-2,-1-3 1,0-4-3,-2-10-2,3 0-8,-6-14-12,0-1-14,0-12-1</inkml:trace>
  <inkml:trace contextRef="#ctx0" brushRef="#br0" timeOffset="889">452 507 33,'14'-33'36,"2"19"-17,-1-3-4,6 6-4,0-2-8,0 3-6,4 10-8,-5-5-7,2 5-10,-2 10-9</inkml:trace>
  <inkml:trace contextRef="#ctx0" brushRef="#br0" timeOffset="1076">734 459 9,'0'0'24,"0"0"-5,0 0-3,0 0-5,0 0 0,14 11-4,-14-2 0,7 6-1,-4 1-1,1 5 1,1 2-2,2 0 0,-1 0-1,1 0-1,0-4-1,2-2 1,-1-5-2,3-3 1,-1-5-1,1-4 1,1-5-1,0-3 0,3-4 1,1-2-1,1-4 1,0-1-1,-3-2 1,1 1 0,-2-3 3,-2 2-3,-5 1 1,0 1 0,-6 1 0,3 5 0,-3 1 0,0 12-1,0-12 0,0 12 0,0 0 0,0 21-1,0-5 0,0 5 1,3 3-1,-3 4 0,5 1-1,-2-1 0,5 0-2,-4-6-4,9 6-16,-1-4-18,-2-8 1,5-1-1</inkml:trace>
  <inkml:trace contextRef="#ctx0" brushRef="#br0" timeOffset="1607">1324 410 19,'0'0'39,"0"0"-2,0 0-20,0 0-7,-7 13 1,-4-4-7,2 9-2,-2 2-1,-3 6 0,2 4 0,-1-1-1,4 0 0,1-2-1,5-2 1,3-5 0,3-6-1,-3-14 1,20 10-1,-7-13 1,5-3-1,-2-5 1,3-2 0,-1-3 0,0-2 1,-3-4-1,-2 0 1,-1-3-1,-5-3 1,-2 0 0,-5-3 0,0-3 1,-8 1 0,-2-3-1,-5 1 1,-1 2-1,0 2 0,1 3 0,-1 5 0,4 5 0,2 4 0,10 14 0,-9-13 0,9 13 0,0 9 0,0 6 0,5 7 0,1 4 0,2 7 0,2 6 0,3 4-1,2 2 1,3-1-2,-1-4 0,1-2-2,0-5-2,3-1-6,-7-11-5,6 1-14,-4-5-9,-4-7-3</inkml:trace>
  <inkml:trace contextRef="#ctx0" brushRef="#br0" timeOffset="2184">1623 578 4,'11'-8'26,"0"-3"-4,-6 2-3,-5 9-4,12-19-3,-4 10-1,-3-6-3,2 3 2,-4-4-4,1 4-1,-4-4 2,0 5-2,-4-2-1,4 13-1,-10-16 0,10 16-1,-19-4 0,8 8-1,-3 5 0,2 6-1,-2 4 1,0 2-1,2 4 0,3 1-1,3 0 1,6-1 0,0-4-2,7-4 1,5-5-1,5-5 0,6-5-1,2-4-1,3-3 1,2-5-1,1-1 0,-2-3 2,-1-1 0,-1-1 1,-5-1 1,-5 1 0,-3-4 1,-4 1 1,-4-1 0,-2 2 0,-4-1 2,0 4-1,0 2-1,0 4 0,0 9-1,0 0 1,0 0-1,-6 13 0,6 2-1,0 3 0,5 3 0,-2 1 0,1-1 0,1-1 1,0-3-2,0-2 1,-1-4 0,-4-11 0,8 13 0,-8-13 0,0 0 1,10 0-1,-10 0 0,8-12 0,-4 2 0,2-2 1,-2-3-1,4-4 0,0-2 0,1-1 0,0 0 0,2 2 0,0 2 0,-1 4 0,0 2 1,1 6-1,-11 6 0,17 8 1,-9 5-1,1 1 0,-3 5 1,1 1-1,-1 5 0,0-1 0,1-1-1,-3-4 0,2-1-2,-2-6-2,5 2-9,-9-14-19,0 0-5,12 6-4</inkml:trace>
  <inkml:trace contextRef="#ctx0" brushRef="#br0" timeOffset="3073">2300-1 28,'-14'5'40,"4"3"-4,6 4-18,-8 0-6,6 7-5,-4-1 0,7 9-4,-2 2 0,5 5-1,8 2-1,-1 3 1,4 5-2,2 1 0,2 3-3,-1-7 0,5 2-5,-7-11-6,9 0-14,-6-7-11,-4-11-2</inkml:trace>
  <inkml:trace contextRef="#ctx0" brushRef="#br0" timeOffset="3338">2278 407 31,'-15'-8'39,"3"-1"-12,12 9-8,14-13-3,0 5-7,7 1-2,0-1-6,3-3-8,4 6-18,-2-2-12,-6-1-4,-1 4 2</inkml:trace>
  <inkml:trace contextRef="#ctx0" brushRef="#br0" timeOffset="3603">2685 260 18,'0'0'40,"-5"9"-11,5-9-5,0 14-4,3-1-8,-7-2-1,4 9-4,0 2-3,0 5 0,0 2-1,5 5-1,0 2-1,4 1 1,1 0-2,4 0 1,0-6 1,1-2-2,-2-6-2,-1-6 1,0-1-5,-12-16-18,0 0-18,0 0 0,3-11-3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2:53.08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834 755 8,'0'-11'20,"-4"-1"-1,4 12-1,0 0-4,0 0-1,0 0-5,0 0 1,4 13-4,3 10 0,-1 7 0,7 11-1,6 12 0,9 11-1,5 10-1,7 6 0,5 4 0,6 2-1,2-3 0,0-4 1,-1-6-2,-5-4 2,-4-10-2,-4-6 1,-5-10-1,-5-7 0,-6-6 0,-6-6-1,-2-8-5,-15-16-4,16 5-28,-16-5-1,-4-22-1</inkml:trace>
  <inkml:trace contextRef="#ctx0" brushRef="#br0" timeOffset="16470">591 111 12,'30'-24'28,"-17"9"-4,-1 5-5,-8-7-5,2 7-2,-13-4-4,7 14 2,-24-16-4,6 13 0,-9 0-2,-3 7 2,-9 1-4,-2 7 0,-2 1-1,0 6 0,2 1-1,3 3 1,7 1-2,6 1 1,11-1 0,7-2 0,11 0 0,10-1 0,8-1 0,7 0 1,2-2-1,6-1 1,-2 1 0,-2-1 0,-4 1 0,-5-1 0,-10 3 0,-6 1 0,-8 0 1,-8 1-1,-6-2 0,-10 3-1,-6 0 1,-6 2-1,-5-4 0,-6 2 0,-4 0 0,-2-1-1,3-3 0,3-3 0,8-1-3,4-9-3,16 2-8,4-14-14,15-5-12,18-3-1</inkml:trace>
  <inkml:trace contextRef="#ctx0" brushRef="#br0" timeOffset="17141">780 151 35,'0'0'30,"0"0"-3,9-15-7,8 11-2,-1-8-8,12 7 1,1-7-4,7 5-2,-1-2-1,4 3-1,-3 1-2,0 2-1,-2 3-1,-8-5-3,1 5-3,-12-3-5,4 6-8,-19-3-17,11 0-5,-11 0 0</inkml:trace>
  <inkml:trace contextRef="#ctx0" brushRef="#br0" timeOffset="17390">996 90 37,'-19'32'37,"14"-4"-12,-5 1-7,6 11-2,-10 5-8,8 8 0,-5-3-4,2 3-3,-3-3-1,2-7-3,4-2-8,-5-13-11,11-14-17,0-4-1,0-10 1</inkml:trace>
  <inkml:trace contextRef="#ctx0" brushRef="#br0" timeOffset="17687">1384 70 20,'19'10'40,"-19"4"-9,0 5-16,-12 4-2,5 9-1,-8 5-7,2 3-1,-2 6-1,1 1 1,5-3-2,4-4-2,5-5 1,4-7-1,7-8 0,5-9 0,8-11-1,5-10 2,0-9-2,4-6 0,1-6 1,1-5 0,-1-4 0,1-2 1,-6-2 1,-3 4-2,-5 0 3,-1 5-1,-6 4 1,-3 6 0,-6 3 0,-1 10-1,-4 12 0,0 0 0,0 0 0,0 25 0,-6 1 0,-1 9-1,0 7 1,-6 4-4,-1 8 0,-1-1-2,4 4-7,-6-10-18,3-6-13,5-4-3,2-13 1</inkml:trace>
  <inkml:trace contextRef="#ctx0" brushRef="#br0" timeOffset="18170">1966 80 15,'9'0'41,"-9"0"-1,-8 11-20,8 6-3,-6 3-5,6 11-3,-9 7-5,2 10-1,-1 7-1,2 6 0,-1 1-1,4 1-1,-2-3 1,5-8-2,0-8-2,-4-15-4,11-4-14,-4-14-20,-3-11 0,12-21-2</inkml:trace>
  <inkml:trace contextRef="#ctx0" brushRef="#br0" timeOffset="18451">1928 154 10,'-13'-9'39,"13"9"-8,9-19-6,17 15-5,-2-10-7,13 9-3,-2-6-4,6 3-3,-4 1-4,-3-1-7,-3 8-16,-6 0-17,-11 0-2,-2 4 3</inkml:trace>
  <inkml:trace contextRef="#ctx0" brushRef="#br0" timeOffset="18685">1882 427 1,'12'26'43,"9"-21"0,4-11 1,3-8-25,15 5-6,-6-12-6,5 0-5,-2 1-5,-5-4-7,-1 6-24,-10 6-10,-7 1 1</inkml:trace>
  <inkml:trace contextRef="#ctx0" brushRef="#br0" timeOffset="19043">2407 140 7,'16'-4'37,"-4"0"2,-12 4-18,0 0-3,12 11-4,-12-11-3,0 26-4,0-6-2,0 9 1,-5 3-1,5 11-2,0 1 0,0 2-1,0 0 0,0-4-4,6-2 1,-1-9-4,3 1-5,-5-19-10,-3-13-21,14 15 1,-14-15-5</inkml:trace>
  <inkml:trace contextRef="#ctx0" brushRef="#br0" timeOffset="19340">2405 196 20,'-6'-20'41,"6"6"-11,5 1-8,8 3-2,2-7-5,10 4-6,3-6-1,11 3-3,-2-2-1,4 2-1,-3 3 0,-2 2-3,-6 3-2,-6 1-1,-3 7-4,-12 0-8,0 5-24,-9 4-4,0 2-1</inkml:trace>
  <inkml:trace contextRef="#ctx0" brushRef="#br0" timeOffset="19667">2379 342 16,'38'6'41,"-16"-16"-1,6-1-10,4 6-14,1-8-4,4 7-7,-3-2-4,-4 2-2,-4 6-5,-5-7-9,-3 7-17,-9 3-9,-9-3-1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41.69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240 360 16,'-11'7'35,"11"-7"0,0 0-15,0 0-8,0 0-1,5-10-4,-5 10-2,0 0 2,0 0-3,-15-6 0,5 6-3,-4 0-1,-2 5 0,-4 1-2,-1 4 1,-3 0-1,-1 5 1,1 2-1,1 5 1,2-1 0,5 1 1,16-22 0,0 0 2,0 0 0,0 0 2,-12 47-2,12-47 2,0 0-1,0 0 0,42 24 0,-42-24-3,42 14 0,-42-14-1,43 3 1,-43-3 1,0 0 0,59 4 0,-59-4 0,0 0 0,49 15 0,-49-15 2,0 0-4,0 0-1,9 47 0,-9-47 0,0 0-1,-44 42-1,44-42-4,0 0-13,-62 43-20,62-43 1,-49 21 1</inkml:trace>
  <inkml:trace contextRef="#ctx0" brushRef="#br0" timeOffset="624">374 158 18,'9'35'38,"-6"-20"0,-3 1-1,0-3-26,4 9-1,-1 4-4,4 7 0,-2 4-1,-5-37 0,9 49 2,-9-49-4,6 68-1,-6-68-1,7 81 0,-7-38-2,4 1 0,-1 0-2,0 0-5,-3-44-1,5 82-8,-5-82-18,0 67-7,0-67-4</inkml:trace>
  <inkml:trace contextRef="#ctx0" brushRef="#br0" timeOffset="952">383 486 31,'-6'31'39,"6"-22"0,0-9-1,22-4-28,-4-7-8,8-2 0,7-3 0,7 1-1,3-1 1,2 2-2,-2 3-2,-3 1-7,2 6-17,-7-1-13,-12 1-2,-4 4 0</inkml:trace>
  <inkml:trace contextRef="#ctx0" brushRef="#br0" timeOffset="1279">787 493 7,'12'17'32,"-12"-17"2,0 0-16,13 3-8,-13-3 2,13 9-1,-13-9-2,0 0 0,0 0 2,0 0-6,0 0 1,26 52-5,-26-52 0,0 0-1,23 51 1,-23-51-2,0 0 0,28 50-1,-28-50 0,0 0 4,0 0 0,47 41 0,-47-41-1,0 0 1,54-9 0,-32-16-2,0-10 0,-4-6-1,-2-2-1,-7 2 2,-3 8-1,-6 9 2,3 8-2,-3 6 3,0 10 0,0-11 0,0 11 0,0 0 0,3 17 0,0-2 0,-3-15-1,0 0 0,0 0 2,14 57-3,-14-57 1,11 47-1,-11-47-1,16 55-1,-16-55-2,19 56-6,-19-56-9,25 56-20,-25-56-3,0 0-5</inkml:trace>
  <inkml:trace contextRef="#ctx0" brushRef="#br0" timeOffset="1810">1581 385 30,'13'0'39,"-16"14"-3,3-14 0,-20 10-27,8-3-7,0 5-2,-3 1 0,1 7 1,14-20-1,0 0 3,-27 42-1,27-42-1,-19 41-1,19-41 1,-19 48-2,19-48 2,-14 47-1,14-47-2,-8 46 1,8-46 2,0 41 1,0-41 0,0 0 0,0 0 2,17 45 0,-17-45 0,0 0 0,19-17-1,7-18-1,2-14-2,-2-7 2,-4-8-4,-3-1 2,-5-2-2,-8 2 1,-6 8 0,0 3-2,-3 2 3,0 4-1,-3 6 1,0 3-1,0 11 1,2 8-1,-1 7 2,5 13-1,0 0 1,-6 19 2,6 7-2,0 11 1,6 7-2,-2 8 3,1 7-3,4 5 3,-9-64-3,10 71 1,-10-71 0,15 76-5,-15-76 3,22 73-4,-22-73-4,25 64-15,-25-64-18,32 46-1,-32-46-3</inkml:trace>
  <inkml:trace contextRef="#ctx0" brushRef="#br0" timeOffset="2434">1823 526 45,'0'0'41,"0"0"-3,10 51-1,-10-51-33,0 0-5,31 21 1,-1-16-2,-2-9 1,7-9 0,1-13 1,4-6-2,-5-3 2,-4 3-1,-12 4 0,-7 3 1,-6 4 1,-6 6 0,-9 5 0,-7 6 1,-3 4 0,-7 10 1,-2 2 0,-4 4 0,1 9-1,31-25 1,0 0 0,-46 50 1,46-50-4,-22 47 2,22-47-1,-13 55 1,13-55-2,3 61 1,-3-61-1,18 57-2,-18-57 1,33 46-3,-33-46-4,49 31-5,-49-31-15,56 14-13,-32-19-1,41-14-1</inkml:trace>
  <inkml:trace contextRef="#ctx0" brushRef="#br0" timeOffset="2839">2340 405 31,'-15'17'39,"9"-3"-2,-1 2-2,1 2-23,6-18-7,0 0-1,0 0-1,4 58-2,-4-58-2,7 47 2,-7-47-1,6 54 0,-6-54 0,11 54-2,-11-54 1,9 50 1,-9-50 0,11 46 1,-11-46-1,0 0 0,16 43 0,-16-43 3,0 0-1,0 0 1,24-42-1,-9-6-1,0-5 1,1-4 0,-1 0 1,1 7-4,0 12 3,-1 22-2,-1 8 1,-2 8 1,3 15-1,-15-15 0,0 0 0,21 42-1,-21-42 0,18 50-1,-18-50 0,19 64-1,-19-64-3,18 69-2,-18-69-8,19 71-16,-19-71-12,16 58-1</inkml:trace>
  <inkml:trace contextRef="#ctx0" brushRef="#br0" timeOffset="3338">2785 126 36,'13'15'40,"-13"6"2,0 2-3,0 2-29,5 2-8,-2 7-2,1 7 0,4 6 2,-8-47-1,6 57 1,-6-57 0,10 71-1,-10-71 0,10 82-1,-3-41 0,-1 2-4,-6-43-2,8 79-7,-8-79-13,16 68-17,-16-68 0,0 0 0</inkml:trace>
  <inkml:trace contextRef="#ctx0" brushRef="#br0" timeOffset="3619">2720 493 45,'-22'12'43,"22"-12"-1,-9 7-3,9-7-27,16-6-9,2 1-2,6-3-1,5-2-2,10 0-7,-4-2-17,6-3-16,2-2 0,-3-1-3</inkml:trace>
  <inkml:trace contextRef="#ctx0" brushRef="#br0" timeOffset="4259">3201 407 27,'0'0'33,"0"-10"-10,8-2-12,4 1-4,1-4 3,5 2-2,1-1 4,7 3-5,-2 1 0,4 2-1,-1 3-2,1 5-2,-3 0 0,-3 0-2,-6 12 0,-6 0-1,-5 3 0,-8 5 0,-6 3 0,-7 1 1,-3 1-1,-2 2 1,-3-5 0,5-1 1,1-5 0,4-2-1,5-5 1,9-9 0,0 0 0,0 0 0,13 6 0,2-6 0,2 0 1,7-3 0,0 3 0,2 4 0,-26-4-1,0 0 1,0 0 2,53 18-3,-53-18 3,0 0-3,0 0 0,40 47-1,-40-47 1,0 0-1,8 55-1,-8-55 0,0 0 0,-18 58 1,18-58 0,0 0 0,-40 49-4,40-49-8,0 0-23,-62 18-6,62-18-4,-35-15 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1:58.68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71 4241 18,'-24'20'23,"11"-12"-1,3 0-6,-2-2-3,12-6-4,-13 12 1,13-12-2,0 0 1,22-7-4,-2-9-2,13-2 2,10-11-3,14-5 4,12-16-4,18-7 0,12-11-2,15-10 2,13-10-1,17-6 0,12-11 0,12-6-1,12-3 2,12-6-1,9-5 0,10-2 0,13-8 0,6-6 1,7-4-1,8-4 0,1-4-1,1-1 1,-1 1-1,-5-1-1,-6 5 1,-5 6-1,-9 5 1,-3 5 1,-5 6-1,-7 5-1,-8 0 2,-5 6 0,-10 3-1,-12 9 0,-13 3 0,-17 10 1,-19 8-1,-17 12 1,-19 10-1,-16 9 1,-17 11 1,-13 8-1,-12 7 0,-10 6 0,-8 7 0,-10 13 1,4-13-2,-4 13 0,-16 4-2,4 0 0,-1 4-2,-6-5-5,7 10-9,-5-5-22,2-3-1,4-1-1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25.50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-11 507 10,'-12'12'30,"12"-12"1,0 0-22,25 0-2,7 5-1,18 1-1,15-2 3,17 1-1,17-1-1,23 1 3,17-5-4,23 5 0,14-5 0,22 0 2,12-3-3,20-1-1,12-4 0,10-2-1,12-5 1,9-2-2,9-6 1,3-3-1,4-5 0,-1 0 1,0-2-2,-2 1 1,-9 0-1,-8 0 1,-18 3-1,-12 3 0,-21 2 0,-17 3-1,-25 2 1,-24 1-1,-27 3 1,-25 2 0,-22 2-1,-19 1-1,-21 3 0,-14-2-3,-13 2-2,-15-3-7,4 10-8,-22-16-7,0 4-12,-3 2 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0.77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-18-7 13,'-16'-6'35,"16"6"1,0 0-3,0 0-21,16 0-8,8 8-1,7 6-1,9 4-1,11 8 0,14 6 1,11 5-1,14 6 3,12 7-2,12 5 1,17 5-1,12 2 1,16 3-1,12 3 0,12 5 0,12 2 0,11 5-1,7 1 1,8 3-1,2 4 1,9 5 0,1-2-1,3 8 1,0-1-1,1 1 0,1 2 1,-1 0-1,0-1-1,-7-1 0,-7 0 0,-6-4 1,-10-5-1,-8-1 0,-14-6 0,-12-6 0,-12-5 0,-15-4 0,-14-9 0,-14-5-1,-15-6 1,-14-8-1,-16-7 1,-10-6-2,-14-7 1,-12-4 0,-8-4-2,-12-8-1,-8-1-2,-9-3-8,-12-11-22,-7 3-5,-7-6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46.9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195 235 8,'-54'-14'15,"30"9"0,-1 1-4,3-1 1,1 1-3,6 4 0,-1-4-2,7 4-1,-1 0-1,10 0-2,0 0 1,0 0 1,0 0-2,14 8 0,5-3 1,6 2 1,7-2 0,9 4 0,13-5-2,8 2-1,11-3 0,13-3 0,13 0 2,9 0-2,14-5-1,12-2 0,11-2 1,11 0-1,10-4 1,7 3-1,7-4 0,8 1 0,2-3 1,3 3-1,-4-2 1,1 2 0,-6 0 1,-4 3-1,-8-2 0,-4 4 0,-9-1 0,-3 4 1,-9-2-1,-5 3-1,-8-1-1,-8 1 1,-10-1 0,-6 1-1,-10 1 1,-10 0-1,-7 3 1,-8 0-1,-7 0 1,-7 0-1,-8 4 0,-9-1 0,-9 0 0,-8 0 0,-6-3 0,-8 4 0,-13-4-1,0 0-2,0 0-1,-12-6-5,2 6-7,-12-5-20,-1-2-3,-2 1-2,-4-3 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26:50.60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0 514 3,'0'0'24,"0"0"0,0 0-5,0 0-2,0 0-4,10-3-1,2-9-2,10-1-1,2-11-2,11 1-2,2-10 1,7 0-4,5-4 0,1 3-1,0 0 0,-1 3-1,-4 6-2,-5 3-1,-1 9-4,-7 0-1,-4 13-11,-7 0-17,-8 4-2,-4 6 2</inkml:trace>
  <inkml:trace contextRef="#ctx0" brushRef="#br0" timeOffset="316">391 333 26,'12'-4'37,"-12"4"-1,0 0-18,0 0-2,0 0-7,10 26 0,-10-5-4,4 15 0,-4 7-1,5 11 0,-1 7-1,1 6 0,-1 2-1,2-2-1,-3-3 2,3-8-3,-2-8-3,-4-13-1,7-7-6,-7-14-20,0-14-9,14-9 0,-5-14-2</inkml:trace>
  <inkml:trace contextRef="#ctx0" brushRef="#br0" timeOffset="654">723 669 7,'11'13'33,"6"-7"2,-5-6-14,1-12-5,7 2 0,-2-8-8,9-3 1,-3-6-4,4 0-1,-3-4-2,0 2 0,-6 0 1,-2 2-2,-8 1 1,-4 6-2,-8 4 2,-3 5-1,-9 6 1,-2 5-1,-7 12 0,-3 5 0,-4 11 0,2 9 1,-2 6 0,1 6-1,8 6 2,5 3-2,10-4 0,7-1-1,15-8 0,6-12-3,11-4-5,4-21-5,11-8-19,3-14-9,0-10 0,3-7 2</inkml:trace>
  <inkml:trace contextRef="#ctx0" brushRef="#br0" timeOffset="1045">1380 402 28,'-4'-10'37,"4"10"-10,0 0-7,-17 0-4,10 11-6,-7-2-3,4 9-2,-8 3-2,0 7 0,-1 2 0,-1 6-1,2 4 0,2 0-1,2 1 1,6-1-1,5-6 0,3-5-2,7-5 1,3-7 0,5-9 0,3-5 1,1-7-1,1-6 0,1-4 0,1-4 1,-2-3-1,-3-1 1,-2-3-1,-3-1 2,-2-2-2,-3 0 1,-4-1 0,-3 2 1,0 0-1,-4 7 2,0 1-1,1 7 0,3 12 0,-11 0-1,7 17 1,4 5-1,0 6 1,0 6-2,6 2 1,1 2-2,6 2-2,-1-10-4,12 2-15,-1-11-17,2-9-3,2-7 1</inkml:trace>
  <inkml:trace contextRef="#ctx0" brushRef="#br0" timeOffset="1564">1883 328 6,'-9'-16'35,"-16"26"0,11 4 1,-4 9-21,-3-1-8,4 12-1,-3 4 1,5 7-2,2-2-2,9 4 0,4-4-1,7-4-1,7-6-3,4-13-3,15-11-9,-1-13-14,7-14-10,8-7 1,-2-15 0</inkml:trace>
  <inkml:trace contextRef="#ctx0" brushRef="#br0" timeOffset="1820">2178-2 30,'-30'-1'39,"17"8"-2,0 5-12,9 12-9,-3 3-7,7 13-1,-4 5-4,4 8 0,5 8-2,1 6 0,1 3-1,3 1 2,1-6-2,2-1 0,2-9 0,1-7-1,-3-12 1,0-9 0,-1-11-1,-2-11 0,-10-5 1,14-18-1,-8-3 0,-3-5 1,-3-4-2,4-5 1,-4 0 0,0 0 0,0 3-1,0 4 1,5 5 0,0 4-1,6 6 2,1 9-1,2 4 1,4 9 0,1 6 0,-1 6 0,0 4 1,-1 6-1,-4 1 0,-2 2-1,-2 0-1,-2-3-1,-1-2-2,-3-9-5,4 6-3,-7-17-11,12-3-18,-1-6 2,5-5-3</inkml:trace>
  <inkml:trace contextRef="#ctx0" brushRef="#br0" timeOffset="2279">2715 625 14,'13'0'34,"-13"0"-6,9 0-5,-9 0-7,0 0-1,0 0-7,6-12 2,-1-2-5,7-2 0,1-8-2,3-1 0,0-5 1,0-3-3,-1-2 2,-2 1-2,-6 3 2,-3 4-1,-4 3 1,-5 7 0,-6 8-1,-4 9 0,-4 8-1,-3 11 0,-4 8 0,3 11 0,1 4-1,2 5 1,7-1-1,10-1 1,9-4-2,9-7 0,10-7-1,5-12-2,8-3-6,-1-15-11,7-2-20,0-4-1,-1-5 0</inkml:trace>
  <inkml:trace contextRef="#ctx0" brushRef="#br0" timeOffset="2700">3127 405 19,'16'-15'37,"-8"5"-13,5 5-4,-4-6-2,5 11-1,-14 0-3,21-7-3,-21 7-3,18 6-2,-18-6 0,17 20-2,-11-2-2,0 4 0,-3 5 0,-3 3-1,0 0 0,0 1 0,0-2 0,-4-3 0,0-5-1,4-2 1,-3-7 0,3-12-1,0 10 1,0-10 0,10-10-1,-6-2 1,4-7-1,0-6-1,0-7 2,1-5-2,-1-5 1,-2-4 0,2-1 0,-1-1-1,-1 5 2,3 2-1,0 6-1,-2 5 0,3 7 0,-2 4-2,1 8-1,-9-2-4,0 13-10,0 0-23,0 0-1,0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2-14T03:17:26.76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17486 5924 4,'0'-10'26,"0"7"8,-3 0-8,3 3-11,0-4 0,0 4 3,0 0 1,0 0-3,0 0 3,0 0-2,0 0-1,0 0-1,0 0-5,0 0 4,0 0-3,0 0 2,0 0 2,0 0-1,0 0 0,0 0-3,0 0 0,-3 0 0,3 0-4,0 0 2,-5 0 0,5 0-1,-10 0-5,-4 0-2,-12 20-1,-6 6 1,-3 4-2,0 3 1,-2 3-1,2-11 2,-3 9-3,6-9-1,0-2-4,6-2-11,5 2-29,4-8-33,3 2-36</inkml:trace>
  <inkml:trace contextRef="#ctx0" brushRef="#br0" timeOffset="554">16679 6507 26,'0'-6'15,"0"3"19,0-1 11,0 4-8,0-3-15,0 3 2,0 0 2,0 0-8,0 0-9,0 0-1,0 0-2,0 0 1,0 0 0,-3 0 6,3 0 7,-5 0 4,-2 0-6,-7 0-9,-7 16-1,-8 11-4,-14 5 0,0-2-2,2 3-1,-9 0 0,-1 3-2,-5 0 1,6-1-2,7-1 0,8-9-4,13-2-10,4-2-20,4-8-24,4-1-21,2 1-28</inkml:trace>
  <inkml:trace contextRef="#ctx0" brushRef="#br0" timeOffset="921">15806 7045 10,'-35'14'57,"11"1"-30,-2 5 25,-3-3-3,1 2-26,-8 4-8,1-6 5,3 6 1,-3 0-5,10-4 6,7-2-2,0-11-7,4 4-8,-4 0-1,4 3-3,3 0-2,-4-6 0,6 3-2,-6-1-7,1 1-4,-4 0-9,4 3-12,0 4-4,-4-8-12,0 1-27,-1 3-21</inkml:trace>
  <inkml:trace contextRef="#ctx0" brushRef="#br0" timeOffset="1184">15098 7481 3,'-32'10'30,"-4"3"10,4 6 20,1-2-20,-1 6-10,3-10-4,-3 3 0,3 5-5,2-8-6,-5 6 6,6 4-5,5-10-5,-7 3-3,10 1-1,-4-4-6,1 7-1,0-7-2,2-7-3,1 7-18,1-6-40,-1 3-48</inkml:trace>
  <inkml:trace contextRef="#ctx0" brushRef="#br0" timeOffset="1477">14220 8045 125,'-22'0'50,"7"3"-41,1 1 28,7-1 6,1 0-27,-2 4-13,2-4 5,-6 7 7,1-7-6,-3 7-1,-4 0 1,1 0-6,-4 3-3,-5-3-3,-3 9 2,5 1-5,-11 0-4,-8 6 1,11 0-6,-3 0-12,1 1-4,7-8-14,-2 1-32</inkml:trace>
  <inkml:trace contextRef="#ctx0" brushRef="#br0" timeOffset="1740">13507 8530 133,'-24'3'70,"1"5"-33,3-2 20,5-3-2,1 0-31,0 0-12,-4 4 4,-3 6 0,0-3-11,-7 0-4,-1 3-1,3 0-3,2 3-3,-1-2-8,-7 12-10,-7-10-13,7 10-18,-4 1-9,4 2-8,-4-6 3,4 7 10</inkml:trace>
  <inkml:trace contextRef="#ctx0" brushRef="#br0" timeOffset="1934">12778 8989 16,'-29'20'60,"0"-3"2,8-2-2,4-1-17,10-7-10,-1-5-4,2 2-5,-2 0-4,-6 2-2,-1 10 0,-9-6-12,-4 10 1,-1 10-2,-3-5-4,3-2-3,5 3-2,2-6-16,4 3-44,0 3-79</inkml:trace>
  <inkml:trace contextRef="#ctx0" brushRef="#br0" timeOffset="2318">12119 9419 192,'-49'3'82,"-1"4"-88,7 2 5,11-2 32,17 6-11,6-6-25,-2 3 5,7-7 2,0 7-2,-3 3 0,-4-3 2,1 3 1,-7-7 3,-2 14-4,1-7 5,-6-4 4,7 5 7,-3-5-4,3 2-4,-1-1-5,-6-1-2,-1 7 0,-4 1 3,0 0 1,5 2-2,-2-2-2,6 2-2,2-3-1,4-5-2,3-1-4,4 3-11,2-11-20,5 2-25,0 0-19,0-2-48</inkml:trace>
  <inkml:trace contextRef="#ctx0" brushRef="#br0" timeOffset="3373">11529 9379 49,'7'-3'39,"4"-20"-28,-11 20 29,3-4 22,-3 4-20,0 3-7,0 0 9,0 0-3,0 0-12,0 0-3,0 0-4,0 0-9,0 0-2,0 0-1,0 0-1,0 0-3,0 23 1,-6 20-2,-12 12 2,-4 4 0,4-13 0,0 4-1,1-14-4,6-11-1,-1 5 1,9-10-2,0-10 0,0-3 0,3-7 0,0 0 0,0 0 1,0 0-1,0 0 2,0 0 0,0 0 0,0 0 0,0 0-1,0 0 1,0 0-1,0 0-1,0 0 2,0 0-2,0 0 0,0 0 0,0 0-2,0 0 4,17 0-2,12 0 1,10 0-1,7 0 2,11 0-1,11 0 0,4 0 0,-5 0 0,-7 0 0,-4 0-1,-24 0 0,-6 0 0,-12 0 0,-7 0 2,1 0 1,-8 0 4,0 0 0,0 0 2,0 0-2,0 0 0,0 2 1,0-2 2,0 0 1,0 0 1,0 0 0,0 0-3,0 4-2,0-4 0,0 0-2,0 0-3,0 0-1,0 0 0,0 0-1,0 0 0,0 0-1,0 0-5,0 0-19,0 0-39,0 0-68,0 0-158</inkml:trace>
  <inkml:trace contextRef="#ctx0" brushRef="#br0" timeOffset="5400">14589 8222 87,'0'-3'45,"0"-7"-14,-21-3 10,13 10-2,5-1-17,0 1 0,0 3 4,3 0-1,-5 0-3,2 0-3,3 0 1,-3 0 0,3 0-3,-4 0 1,4 0-6,-3 0-9,-5 0-2,-3 0-2,-3 0 0,4 10 0,-4 6 1,6-2-1,1 1-1,1 6 0,1-5-1,2 7 0,0-3 1,3 9 0,0-3-1,0 4 2,0-4-2,3-7-2,11 1-1,-3 0-5,-1-14 7,1 1 1,-4-7-3,1 0 4,-2 0 2,2 0 3,-2 0 2,2 0-1,-1-9-1,1-12 1,-5 2-2,0-8 1,0 5-3,2-8 2,-5 10-2,0 1-2,3 5 2,-3 5 0,0 5 0,4 2 2,-4-2 0,0 1 2,0 3 3,0 0 0,0 0-1,0 0-1,3 0-1,-3 0 0,0 0-4,0 0-3,3 0 2,5 0 2,3 0-1,2 0 0,9 9 0,-4-2 0,3-1 0,-7-2 0,-3 0-1,-4-2-1,1-2-3,-5 0-9,3 0-12,2 0-9,3 0-8,-1 0-12,1 0-11,0 0-5,4 0-52</inkml:trace>
  <inkml:trace contextRef="#ctx0" brushRef="#br0" timeOffset="6163">14963 8042 79,'0'-13'42,"0"-4"-16,0 7 19,0 4 1,-3-1-20,-5 1-3,2-1 8,-2 1 3,1 2-7,-1 1-5,2 3-6,-2 0-7,-2 0-6,2 0-3,-6 0 0,1 3 0,2 20-2,-7 0 2,4 10-1,6 3 0,8-6-1,0-1 0,0-2-1,0-8-3,0 0 2,18-5-2,1-7-2,-2-5-1,7-2 4,-1 0 0,4 0 1,-1-12 3,-6-18 0,3-9 0,-9 9 1,-8-3 2,-2 4 3,-4 13 1,0-4 5,0 3-2,0 8 0,0 5 3,0-2 1,0 6-1,-4 0-3,4 0-6,0 0 0,0 0-3,0 0-2,0 0 0,0 0 0,0 3 1,0 10 1,0 17 0,23-1 1,1 11-1,11 2 1,8 4-1,0-6 0,-1 2 0,-9-12 1,-5-5-1,-11 6 1,-2-9 2,-7 11 0,-2-14 2,-6 8 9,0-1-1,0-3-3,0 3-2,-3 0-3,-15 1-2,4-11-1,3 0-1,-4-2-1,2-1-1,-1-3 0,0 3-5,-4-7-11,-4 4-11,1-7-10,-5 1-12,12 2-20,0-6-29,10 0-70</inkml:trace>
  <inkml:trace contextRef="#ctx0" brushRef="#br0" timeOffset="6750">15259 7792 123,'-8'0'65,"-6"0"-49,11 0 17,3 0-2,0 0-27,0 0-4,0 0 2,0 0 0,0 0 2,0 0-1,0 0 9,0 0 4,0 0-2,0 0-6,0 0-4,0 0-3,0 0-1,0 0 0,0 0 0,0 0 0,0 0-1,0 0-1,0 0 0,0 0 1,0 0 0,0 0-2,0 0 2,0 0-7,0 0-13,0 0-10,0 0-5,0 0 6,0 0 6,0 0 12,0 0 12,0 0 0,0 0 0,0 0 1,0 0-1,-4 8-1,1-2-12,-2 3-63</inkml:trace>
  <inkml:trace contextRef="#ctx0" brushRef="#br0" timeOffset="8121">15219 7940 1,'-6'-3'13,"6"3"15,0 0-3,0 0-12,0 0 1,0 0 10,0 0 7,0 0 2,-5 0 0,5 0 0,0 0-4,0 0 0,0 0-3,0 0-3,0 0 0,0 0-5,0-3-1,0 3-1,0-4-4,0 1 1,0 0-7,0-1-3,0-2-1,0-1-1,5-3 1,1 1-2,2-8 1,-1 4-1,-1 0 4,2 0-3,-2 0 1,2 0 0,-5 3 0,1 0 1,0 3-1,-4 1 0,4 6 0,-4-3 2,0-1 1,0 4 1,0-3 0,0 3-3,0-3-1,0-4-2,0 1 1,0 0 0,0-2-1,0 5 0,0 0 1,0 0 2,0-1-1,0 2 0,0-2 1,0 4-2,0 0 0,0 0 0,0 0 4,0 0 0,0 0 0,0 0 1,0 0-1,0 0 0,-4 0 0,4 0-1,-4 0-2,-3 0-1,-1 0 0,2 0-1,-2 0-1,-2 6 1,-4 1 0,3 3-1,4 3 0,-4-3 0,8-4 0,-5 7 0,2 4 1,-1-4 0,2 1 0,2-5 0,0 1 0,0-4-1,-2 1 1,5-4-2,0 0 1,0 1 0,0-1-1,0 0 2,0 1-1,0-1 1,0 7 0,0-1 0,0 5 0,8 5 0,6-2 0,4 2 0,-4 4 1,4-10-1,-4 4 0,4-1 0,-4-6 0,1 0-1,-6 3 1,2-6 1,-3-4-2,2 0 1,4-3 0,1 0 3,6 0-2,-2 0 1,5 0 0,8-13 0,-3-10-2,3-13 1,-4 7-1,1-8 1,-5 5 1,-2 9-2,-9 0 3,-2 6 2,-7 11 0,-4 2 1,0 4-1,0 0 3,0 0-1,0 0-2,0 0-1,0 0-2,0 0-2,0 0 0,0 0-4,0 0-9,0 0-22,0 0-47,0 0-104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8:41.67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-465 19 9,'7'-30'34,"-7"30"-2,9-28-3,-9 28-33,0 0-15,0 0-14,-22 19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7:55.27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137 301 2,'0'0'10,"0"0"0,0 0-1,0 0-1,0 0 0,0 9 1,0-9-2,0 16 1,-3-1-2,3 8 1,0 9 0,-3 14-1,-1 14 0,0 19 0,-6 18-1,2 21-2,-7 21 1,3 25 0,-5 21-4,2 19-3,-1 21-4,2 11-12,2 10-12,5 10-1</inkml:trace>
  <inkml:trace contextRef="#ctx0" brushRef="#br0" timeOffset="1360">2053-4 1,'0'0'16,"-9"-4"0,9 4-5,-6 9 3,6 4-3,-5 2-1,5 10-2,-4 6-1,4 10-1,0 9 0,3 7 0,0 5-2,4 5 1,1 4-2,2 1 0,-1 0-1,1-2 0,-2-5-1,2-4 0,-3-5 0,2-7-1,-1-5 0,-1-5 1,0-9-1,-1-3 1,-1-5-1,-1-4 0,-4-5 0,0-2 0,0-1-2,0-10 1,0 18-1,0-18-1,-9 15-3,9-15-2,-6 13-11,6-13-14,0 0-2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8:28.96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644 1640 13,'-12'5'30,"-1"2"2,-11 2-16,-5 1-9,-4 6-1,-8 1 0,-5 6-2,-7 0 0,-1 4 2,-3-3 0,3 3-2,1-2 0,6-1 0,4-2 1,12-1-3,3-6 1,12 0-1,5-5-1,11 0 0,10-2 0,8 1 0,9-3 0,7 3 0,7-1 0,6 2 0,8 0-1,2 1 1,0 0-1,0 0 1,-1 2-1,-3-1 1,-4-1-1,-1 0 1,-8-3 0,-3 0 1,-6-6 0,-1-2 0,-8-4 0,-3-4 0,-7-5 1,-5-5-1,-7-4-1,-3-3 0,-7-6 0,-5-2 0,-5-3-1,-3 0 1,-3-1-1,-2-1 1,1 0-1,-1 5 1,3 2-1,3 5 0,3 4 0,3 3-1,5 10-2,2 2-4,9 7-16,8 18-18,-1-3 0,4 3-2</inkml:trace>
  <inkml:trace contextRef="#ctx0" brushRef="#br0" timeOffset="7582">1375 237 22,'-11'-28'19,"2"15"1,2 2-7,-5-3-1,2 8-4,-4 2-3,0 4 0,-4 10-3,-2 7 1,-3 8-1,-1 7-1,-1 9 1,0 6 0,1 1 0,4 4 1,5-2 0,8-2-2,7-9 1,9-6-2,7-10 1,9-10-1,4-13 0,7-7 0,2-10 0,3-10 1,-2-6-1,-1-7 1,-2-3-1,-6 2 0,-6 0 1,-5 0-1,-7 2 0,-7 6 1,-5 4-1,-5 6 1,-2 6 0,-4 8-1,-2 9 1,-1 4 0,0 10-1,4 9 2,-1 7-1,4 10 0,3 6 0,4 9 1,4 5 2,5 5-3,1 3 0,4 2-1,-1-5 1,0-2-1,-3-3 1,-2-5-1,-8-6 0,0-6 1,-13-6-1,-6-4 1,-7-4-1,-7-5 0,-5-4-2,-7-6 0,-2-3-5,-7-8-1,6 1-7,-5-8-8,6-5-12,9-1-3</inkml:trace>
  <inkml:trace contextRef="#ctx0" brushRef="#br0" timeOffset="8334">1712 217 1,'0'-21'22,"0"10"-1,0 11 0,-5-17-3,5 17-4,-3-9-1,3 9-4,0 0 1,-5 21-4,5-1-1,-3 9-2,3 6 1,0 7-2,0 4-1,0 3 0,6-1-1,-2-4-2,2-5-2,0-10-4,4-1-5,-4-10-12,-6-18-10,21 16-2</inkml:trace>
  <inkml:trace contextRef="#ctx0" brushRef="#br0" timeOffset="8937">1926 204 26,'0'0'26,"0"0"-5,3 15-4,-3-3-6,9 11 0,-6 1-4,5 8 2,-3 2-5,4 2-1,-2-2-1,1-2 0,2-4 0,-3-4-1,2-7 2,-2-4 0,-7-13-1,15 10-1,-15-10 2,13-4-1,-8-6 0,4-3 0,-3-8 0,4-5-1,-1-7 1,1-4-1,-1-3 0,0-2 0,-2 0-1,1 3 0,-3 5-1,-2 5-1,2 10-4,-5 4-10,0 15-18,0 0-4,0 0-2</inkml:trace>
  <inkml:trace contextRef="#ctx0" brushRef="#br0" timeOffset="9356">2297 412 31,'26'-38'34,"-12"10"0,1-2-21,-4-8-4,5 5 1,-5-7-4,1 6-1,-3-2 1,-2 3-3,-7 1 0,0 6 0,-7 4-1,-3 7 1,-3 7-2,-4 8 0,-2 7-1,-3 12 1,-1 11-1,2 11-1,0 6 1,5 7 0,4 2 0,5-1 0,7-1 0,4-8 1,10-7-1,5-9-1,7-8 0,4-10-2,6-7-4,-2-10-11,5-7-20,2 1-1,-6-6-1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3:06.166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50 362 8,'4'-14'26,"-4"-1"-6,0 15-2,-4-10-4,4 10-4,0 0-2,-14-3-2,14 3-1,-9 21-2,6 2 1,-1 6-1,1 9 0,3 6-2,-3 5 1,3 2-1,0 0 0,0-6 0,0-5 0,-3-5 0,3-8-1,-3-8 1,3-4 0,-6-4 0,6-11 0,0 0 0,0 0-1,-4-10 1,4-6-1,4-6 1,0-9-1,4-10 0,0-7 0,3-6 0,2-4 0,-1-2 2,0 3-2,0 2 2,-2 6-1,0 9-1,-2 11 2,-4 6-1,0 7 0,-4 7-1,0 9 1,0 0 0,8 17-1,-5 6 1,1 9-1,-1 9 0,3 7 1,2 8-1,2 1 0,0-1 0,3-5 1,1-5-2,0-10 2,1-9-2,0-8 1,-2-8 0,0-6 0,-2-5 0,0-10 0,-2-5 1,0-4-1,2-9 0,-2-6 0,2-6 0,1-5 0,-2-3 0,-1 3 0,1 0 1,-1 4-1,-1 6 1,-1 8-1,0 7 1,-2 7 0,-5 13 0,9-11-1,-9 11 1,7 10-1,-2 4 1,0 9-1,0 10 1,1 7-1,0 9 1,0 8-1,-1 6 1,-2 1-1,-3 0 0,0-4 0,0-7-1,0-8-1,0-7-1,-3-14-5,6-3-9,-3-21-13,0 0-11,0 0 0</inkml:trace>
  <inkml:trace contextRef="#ctx0" brushRef="#br0" timeOffset="889">698 281 8,'0'0'34,"-11"0"-6,11 0-10,-11 15-2,8 2-4,-6 2-3,5 10-2,-5 4-2,3 10 0,0 2 0,6 4-1,0 0-2,5-1 1,4-6-1,8-6 0,4-8-1,7-7 0,6-9 0,4-8 0,6-6-1,1-10-1,5-4-1,-4-9-5,5-1-8,-11-8-17,0-1-7,-6 1-3</inkml:trace>
  <inkml:trace contextRef="#ctx0" brushRef="#br0" timeOffset="1263">679 224 9,'19'-23'40,"8"11"-1,5-2-18,2-5-3,10 3-7,-4 0-6,2 1-6,-4 7-8,-9 3-14,-5 5-15,-6 15 0</inkml:trace>
  <inkml:trace contextRef="#ctx0" brushRef="#br0" timeOffset="1450">573 537 14,'-6'9'42,"22"-15"-2,12 0-17,3-13-2,15 5-5,2-10-7,11 2-4,-2 0-4,0 2-4,-1 9-9,-11-2-15,-3 6-15,-3 7-1,-9 3 0</inkml:trace>
  <inkml:trace contextRef="#ctx0" brushRef="#br0" timeOffset="1778">1697 11 19,'41'-12'42,"-26"9"-4,-15 3-16,18 8-6,-18 4-2,4 13-5,-11 6-3,-1 13-2,-4 7 0,-1 9-1,-4 3 0,-1 4-2,2-4-1,2-5 0,5-7-3,-1-11 0,10-7-3,-4-20-5,13-3-16,3-17-14,1-8-4,2-9 3</inkml:trace>
  <inkml:trace contextRef="#ctx0" brushRef="#br0" timeOffset="2043">1655 65 35,'-32'-25'38,"32"25"-12,-4-11-3,18 14-6,1-3-5,15 9-6,1 3-1,6 8-2,1 5 0,2 9-2,-3 5 0,-4 6-1,-9 2 1,-6 5-1,-9-2 0,-9-2 0,-14 0 0,-9-3 1,-11-4-1,-9-4 0,-6-5 1,-6-6-1,0-5 0,-1-6-1,7-8-2,1-11-5,16-3-16,7-8-16,9-9-1,13-3-2</inkml:trace>
  <inkml:trace contextRef="#ctx0" brushRef="#br0" timeOffset="2511">2331 56 16,'16'-7'38,"-16"7"1,-16 11-19,-6-3-4,4 12-6,-13 1-1,2 11-5,-6 3 0,3 9-1,0 0-1,3 4-2,8-5 1,8-1 0,8-6-2,10-9 1,9-7-1,10-9-1,9-8 0,8-10 1,5-7-1,2-6 1,1-6 0,-2-2 1,-6-5 1,-5 0 1,-10-4 0,-7 1 1,-19-1-1,-7 2 0,-18 1-2,-12 4-1,-11 10-4,-15 0-13,-6 11-21,0 9 0,-8 10-4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8:38.82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28 289 16,'-18'-9'32,"18"9"-11,0 0-5,-10 3-4,10-3-2,0 14 0,0 1 0,0 1-3,4 7-2,-4 1-1,7 6 2,-2-1-4,0 4 1,-1-3-2,1-1 0,-2-6 0,0-5-1,0-3 1,-3-6-1,0-9 0,0 0 1,0 0-1,6-9 1,-6-6-1,5-3 1,-5-5-1,5-6 0,-2-2 1,2-3-1,1-1 0,1 4 0,1 1 1,1 4-1,1 8 0,1 8 1,0 10-1,2 6 1,-3 8-1,-1 8 0,-1 2 0,-1 5 1,0 1-1,-4 0 1,1-3-1,-4-2 0,3-5 0,-3-4 0,0-3 0,0-4 0,0-9 0,0 0 0,0 0 0,7-15 1,-3-1-1,-1-6 0,2-6 0,1-4 0,1-5 0,2 3 0,1-1 1,2 3-1,1 4 1,5 7 0,-1 6 0,3 11 1,1 8-1,0 10 1,-1 7-1,-2 7 2,-2 9-3,-3 5 1,-3 4-1,-2 0-1,-2 0-3,-3-6 0,4-1-4,-7-15-7,9-6-22,0-5-3,0-13 0</inkml:trace>
  <inkml:trace contextRef="#ctx0" brushRef="#br0" timeOffset="722">680 456 16,'0'0'36,"0"0"2,0-16-22,0-7-1,15-1-2,-2-9-5,10-3 1,0-7-4,5 0-1,-2-2-1,2 1 1,-4 3-2,-3 6 1,-9 3-2,-5 10 1,-7 8 0,-12 9-1,-7 9 1,-5 10 0,-7 12 0,-3 10-1,-1 8 1,0 9-1,3 5 1,6 4-1,8 0 1,12-2-1,11-7 0,11-6 0,10-12-1,13-11-1,11-11-1,5-18-4,12-4-7,-1-14-18,6-8-11,4-8 1,0-7-4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8:40.33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381 112 6,'7'-40'22,"-10"21"-1,-7 0-1,-4 5-5,-2 3-3,-6 3-1,1 8-3,-4 3 1,3 10-3,-3 4-1,6 13-1,-3 9 0,6 12 1,-1 12-2,7 12 1,1 12 0,6 10-1,3 12 0,3 12 0,4 2-1,4 3-1,-1-3 1,3-5-2,-2-11 0,-2-9 0,-1-18-2,-5-19-1,2-13-4,-5-21-6,0-12-20,0-15-6,-3-13-1</inkml:trace>
  <inkml:trace contextRef="#ctx0" brushRef="#br0" timeOffset="398">7 809 26,'-11'-52'36,"11"24"-1,13-1-22,12 6-4,5 0 0,11 3-5,2 3-5,2 5-8,4 6-16,-2 6-10,-10 0-1</inkml:trace>
  <inkml:trace contextRef="#ctx0" brushRef="#br0" timeOffset="624">416 673 35,'18'-28'36,"-8"15"-2,0 0-21,11 8 0,-3 0-7,5 9-1,-5 2 2,2 11-3,-5 3-1,1 9-1,-4 1 0,-2 4 0,-4 1 0,-1 0-2,-5-3 2,0-5-2,-3-6 2,0-6 0,3-15 0,-9 7 1,9-7-1,-7-22 2,7-2-2,0-8-1,4-8 0,5-1 0,3-2-2,0 1-1,2 5-4,0 1 0,2 10-3,-6 4-3,6 14-8,-16 8-14,16-4-5,-7 11-2</inkml:trace>
  <inkml:trace contextRef="#ctx0" brushRef="#br0" timeOffset="999">827 659 13,'10'-4'35,"-10"4"-3,0 0-8,11-7-3,-11 7-7,0 0-2,7 16-5,-2 4-3,-5 3 1,6 6-2,-3 6 1,3 4-2,-1 2-1,1-2-1,1-4 0,-2-5-1,1-3-2,-2-12-3,2 0-5,-6-15-12,0 0-16,0 0-2,6-21 1</inkml:trace>
  <inkml:trace contextRef="#ctx0" brushRef="#br0" timeOffset="1556">1302 700 24,'16'-17'38,"-16"3"-3,0-4-16,-4 5-6,-5-5-4,3 8 2,-9-1-5,4 5 0,-7 1-1,5 5 0,-4 10-2,5 4 0,-1 10 0,5 7-1,4 6-1,4 6 0,3 2 0,5 3 0,2-4 0,5-4-1,1-9-1,2-9 1,3-7-2,-1-12-1,5-3-3,-4-19 0,8 6-6,-5-13-11,4-1-15,-1-1-2,-2-2-2</inkml:trace>
  <inkml:trace contextRef="#ctx0" brushRef="#br0" timeOffset="1910">1618 223 4,'-26'-27'38,"16"27"0,-2 0 0,12 0-20,-9 22-7,6 0-3,6 12-1,-3 9-2,4 12 1,-1 5-2,4 11 1,-1 4-3,3 3-1,0-3 0,2-5-2,1-9-1,-3-12-3,1-5-1,-3-19-5,4-5-16,-11-20-13,0 0-1,3-10 0</inkml:trace>
  <inkml:trace contextRef="#ctx0" brushRef="#br0" timeOffset="2166">1530 707 4,'-19'-27'38,"19"27"0,-8-14-9,8 3-10,8 7-5,3-6-3,8 4-5,3-3-4,5-1-1,3 2-4,0-2-2,7 3-2,-8-2-6,8 9-4,-10-8-1,4 8 3,-9 0-1,1 0 1,-8 0 4,0 4 5,-6-1 5,-9-3 6,9 12 4,-9-12 5,0 24-1,-6-6 4,6 10-3,-8-3 1,8 10-3,-3-2-1,6 7-3,-3-2-3,6 2-2,-3-10-1,4 0-1,-2-6-1,0-6-1,0-4-2,-5-14-8,0 0-25,13-15-2,-13-5 0</inkml:trace>
  <inkml:trace contextRef="#ctx0" brushRef="#br0" timeOffset="2594">1836 369 9,'-44'-16'35,"22"9"-3,8 14-9,-1-1-43,2-9-11,13 3-2</inkml:trace>
  <inkml:trace contextRef="#ctx0" brushRef="#br0" timeOffset="2820">2228 639 22,'0'-13'35,"-5"0"2,-2 0-20,7 13-4,-20-20-2,8 17-1,-5 3-2,-1 4-3,-2 6 0,5 12-1,-1 7-1,5 6-2,3 5 1,8 2-1,3 2 0,9-3-1,5-4 0,4-9 0,4-12 0,2-9 0,2-7 0,-2-13 0,1-7 0,-6-7 1,-4-7-1,-6-3 0,-7-2 0,-5-2 0,-11 0 0,-7 2-1,-4 5-1,-6 2-2,1 10-3,-4-1-10,9 9-21,6 6-1,5 5-2</inkml:trace>
  <inkml:trace contextRef="#ctx0" brushRef="#br0" timeOffset="3233">2510 572 24,'10'7'39,"-10"5"-3,3-3-18,-3-9-5,3 24-4,-3-8 0,0 5-4,0-3-1,6 3-1,-6-3-1,4-1 0,-4-2-1,5-2 0,-5-13 1,5 12-1,-5-12 0,0 0 0,0 0 0,0 0 0,11 0 0,-11 0-1,6-16 1,-2 4 1,-1-4-2,1-5 3,1-3-3,1-2 2,1-2-1,3 0 0,0 3 0,4 2 0,-1 2 1,4 7-1,-1 4 0,3 6-1,0 4 1,-1 8-1,-1 4 0,-2 5 1,-1 6-2,-2 5 2,-4 3-1,-2-1-2,-2 3 0,-4-5-2,4 1-5,-8-9-17,4-3-16,-4-3-1,4-14-1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7:47.21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83 995 2,'-9'-28'25,"5"17"-3,4 11 0,0 0-6,-11 0-4,7 15-1,4 11-4,-5 8 0,5 12-1,0 14-2,0 13 0,-3 16 0,3 17 1,0 12-2,-3 14-1,3 15-1,-3 14 1,3 11-1,-4 11 1,1 2-1,3 3 0,-4-4-1,4 1 1,-5-8 0,1-9-1,1-13 1,-1-13-1,1-16 0,3-11 0,0-15 0,0-18-2,0-16 0,4-15-3,6-11-8,-4-16-19,5-18-7,3-19-1</inkml:trace>
  <inkml:trace contextRef="#ctx0" brushRef="#br0" timeOffset="879">1391 646 8,'15'0'15,"-3"0"-1,2 4 0,7 4-2,3-3-1,7 4 0,3 0-2,11 3-2,4-2 1,7 6-3,2-1-1,6 5 2,1 4-2,3 5-1,1 3-1,0 7 0,1 6 0,0 6 0,-2 4-1,0 4 0,-5 5 0,-3 6 0,-7 4 1,-4 3-2,-9 3 2,-11 3-1,-9 1 0,-9 4 0,-11-1-1,-8-2 0,-12-1 1,-11-1-1,-14-3 0,-7-5 0,-10-5-1,-8-6 1,-6-8 0,-3-8-1,-1-9 1,1-10 0,5-9-1,4-9 1,9-6 0,9-5 1,11-5-1,8-2 0,8 1 1,7 0-1,8 0 1,10 6-1,-9-10 0,9 10 0,0 0 0,0 0 0,0 0 0,0 0 0,0 0 0,0 0 0,0 0 1,13 15 0,-13-15 0,8 18 0,-5-4 1,0 6-1,0 2 1,0 6-1,-3 5 0,0 6 1,0 8 0,0 11-1,0 9 1,-4 6 0,-2 4-1,-1 7 0,-3 1 0,1 4 0,-1 0 0,-2-3 0,0-6-1,2-1 1,-1-5-1,3-3 2,0-8-1,2-5-1,0-7 0,2-5 0,0-8 0,1-3-1,3-6 1,-4-6-2,4-5 1,-3-4-1,3-4 0,0-10-3,0 0-5,-11 0-20,11-16-12,0-7 0,0-15 1</inkml:trace>
  <inkml:trace contextRef="#ctx0" brushRef="#br0" timeOffset="4113">2010 583 7,'27'-4'13,"-8"0"2,2 0-3,6 4-1,3-4-1,5 4-3,1 0 1,7 4-3,2 0 1,6 3-2,0 3-1,4 5 1,-2 1 0,3 5-2,1 2 0,2 4 0,-3 3-1,0 5 0,0 4-1,0 0 1,2 7 0,-1 2-1,-2 5 2,-2 1-2,-3 2 1,-1 3-1,-3 2 2,-3 2-2,-7 2 1,-4 1-1,-5 5 0,-6 0 0,-5 4 0,-5 2 2,-11 1-2,-6 1 1,-8-3-1,-6 1 0,-7-4 0,-7 0 0,-7-1 0,-8-4 0,-7-4 0,-4-3 0,-4-1 0,-4-4 0,-4-7 0,-2-3-1,0-8 2,3-3-1,0-4 0,6-6 0,3-4 0,6-3 1,5-5 0,6-1 0,8-5 0,6-2 0,6-5 1,7 3-1,2-3 1,7 0-1,9 0 0,-12-3 1,12 3-1,0 0-1,0 0 2,0 0-2,0 0 0,0 0 0,0 0 0,0 0 0,0 0 0,0 0 0,0 0 0,0 13 2,0-13-1,4 14 0,-4-4 0,4 5 0,-4 1 0,4 3 0,-4 6 0,5 5 0,-5 4 1,3 6-1,-3 1 1,3 8-1,-3 7 0,0 6 0,-5 4 1,2 5-2,-2 4 2,1 5-1,-2 0-1,-1 0 2,1-5-1,2-4 0,0-8-1,4-4 1,-4-10 0,4-6-1,0-8 0,0-5 1,0-5-1,0-3 0,0-5 1,3-2-1,-3-2 0,0-4 0,0-9 1,0 13-1,0-13 0,0 0 1,0 0-1,0 10 0,0-10 0,0 0 0,0 0 0,0 0 0,0 0-1,0 0 0,-6 11-2,6-11-3,0 0-9,0 0-25,0 0 0,0 0-2</inkml:trace>
  <inkml:trace contextRef="#ctx0" brushRef="#br0" timeOffset="41036">10403 810 22,'13'-7'18,"-13"7"-6,0 0 0,-3-9-4,-11 5 0,-3 4-1,-9-5-2,-5 5-1,-9-3-1,-4 3 1,-8 0-1,-6 0 1,-10 0-2,-9 4 0,-13-4 0,-7 6 0,-13-1 2,-13-1-1,-16 1 0,-10 2-1,-12 0 0,-12 3 0,-10 0 0,-8 3 0,-7-1-1,-3 2 0,-1 3-1,-2 0 1,-2-2 0,3 4-1,3-1 0,3 0 1,2 0 1,6 0 0,5 0-2,5 1 1,7 0 0,7-1 0,9 1 0,8-1 0,9-1-1,8-1 1,7 0-1,13-1 1,8-3-1,10 0 0,6-2 0,10-1 1,6 1-1,8-2 0,7-2 0,7 0 1,8-2 0,8 2-1,5-6 1,9 5 0,3-5 0,16 0-1,-12 0 1,12 0-1,0 0 0,0 0 1,10 0-2,-10 0 1,16 0-3,-16 0-3,23-4-9,-13 4-19,-1-4-3,3 4-2</inkml:trace>
  <inkml:trace contextRef="#ctx0" brushRef="#br0" timeOffset="184882">637 2935 20,'-32'-10'24,"19"4"-3,0-2-7,1 0-2,-2-1-5,4 1-2,-1 1-5,0-3-6,11 10-15,-9-11-10,4 1 0</inkml:trace>
  <inkml:trace contextRef="#ctx0" brushRef="#br0" timeOffset="185258">1175 3336 13,'27'-9'26,"-11"0"-23,1 2-4,2-1-6,-2-5-14</inkml:trace>
  <inkml:trace contextRef="#ctx0" brushRef="#br0" timeOffset="185867">581 3713 20,'-17'-11'32,"7"5"-8,-4 0-15,0 0-6,-2 1-7,2 0-17,3 5-8,-7 0-2</inkml:trace>
  <inkml:trace contextRef="#ctx0" brushRef="#br0" timeOffset="188078">2050 3868 14,'12'10'25,"-12"-10"-22,13 9-3,-13-9-1,21 12-2,-11-7-4,6 0-8</inkml:trace>
  <inkml:trace contextRef="#ctx0" brushRef="#br0" timeOffset="188424">1997 3364 15,'19'-30'32,"0"11"-6,-1-4-35,2-8-16,11 4-1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20:41.40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-5 2 12,'0'0'11,"0"0"1,0 0-3,0 0 1,0-9-1,0 9-1,0 0-2,15 0 2,-15 0-1,18 10-2,-7-4 1,7 5-2,-1 1 1,6 5-2,-1 0 0,5 6 0,-1-1 0,3 4 0,0-1-1,1 2-1,-3-3 1,1 2 0,-3-3-1,0-2 1,-3-3-1,-3-3 1,-5-3-1,-1-1 1,-13-11 2,15 12-3,-15-12 1,0 0 0,0 0-1,0 0 0,0 0-2,0 0-3,0 0-8,0 0-14,0 0-10,10 3-1,-10-3-1</inkml:trace>
  <inkml:trace contextRef="#ctx0" brushRef="#br0" timeOffset="1233">823 351 14,'-7'-9'16,"-8"-1"-3,3 10 1,2 0-2,-6 10-4,2 4 2,-2 4-3,1 8-1,-2 4 0,4 6 0,-1 4-3,3 7 0,3 2 0,4 1-2,4-2 1,3 0-1,4-5 1,5-6-2,1-7 0,5-7 1,-1-8 0,3-10 1,2-5-1,2-10 1,-1-8-1,-1-5 1,-3-8-1,0-4 1,-4-6-1,-4-2 0,-6-4 0,-5-1 1,-6-1 0,-6-1-2,-4 4 0,-2 7 0,-1 9-4,-3 5 2,3 15-4,-4 6-4,8 17-12,0 10-12,2 4-2</inkml:trace>
  <inkml:trace contextRef="#ctx0" brushRef="#br0" timeOffset="1789">1102 414 14,'0'-16'30,"0"16"-10,-6 15-7,6 5 1,0 4-5,0 12-2,3 4-1,1 8-2,-4 0 0,6 3-1,-6-4-2,7-2-1,-4-6-3,-3-10-3,5-4-5,-5-12-9,0-13-14,0 0-1</inkml:trace>
  <inkml:trace contextRef="#ctx0" brushRef="#br0" timeOffset="2045">1321 361 10,'5'-10'31,"2"21"-10,-10-2-8,-3 7-2,-6 2-4,-2 4-2,-6 1 1,-2 4-1,-4-3-2,-1 1 0,-2-3 0,1-3 1,0-3-1,3-1-1,2-4-1,5 0 0,5-3 0,4-2 0,9-6 0,-5 11-1,5-11 2,17 11-1,-4-3 0,6 3 0,2 0 1,5 3 0,2 1-1,3 2 0,-2 0 1,2-1-2,0 1 2,-1-2-2,-5-1 0,-1-3 0,-4-1-2,-4-2-2,-1 0-2,-5-8-8,0 7-10,-1-3-11,-9-4-4</inkml:trace>
  <inkml:trace contextRef="#ctx0" brushRef="#br0" timeOffset="2526">1665 223 24,'0'-15'33,"0"15"-17,0 0-3,8 23-2,-8 0-3,0 10 0,0 7-4,0 7 1,0 4-2,6 3 0,1 2-6,-1-5-4,6 3-10,1-3-15,-2-7-2,4 0-1</inkml:trace>
  <inkml:trace contextRef="#ctx0" brushRef="#br0" timeOffset="2789">1936 1111 24,'9'17'38,"-9"-17"-3,0 0-17,0 0-9,0 0-3,0 0-5,-8-14-11,8 14-23,0-9-2,0 9-2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9:25.24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58 1 6,'15'-3'16,"-15"3"1,13 7-3,-13-7-2,4 15-1,-4-15 0,-8 16-3,8-16 1,-18 13-1,5-13-1,4 4 1,-3-7-3,2 3-1,-1-5-2,11 5 0,-12-9-1,12 9 0,0 0-3,0-14-2,0 14-5,11-6-14,2 0-12,5 6-3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9:25.67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49 23 6,'-9'-16'16,"5"5"1,4 11-3,0 0-3,0 0-2,0 0-2,4 12-2,-4-2 1,0 0-2,0 2 1,0-2 1,0 2 0,0-12-1,-11 16 2,11-16-2,-15 9 0,15-9-2,-13 3 0,13-3 0,0 0-1,-14-3 1,14 3-3,0 0 0,0 0-1,0 0-5,0 0-4,0 0-22,0 0-5,14 7-2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9:22.742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8 6,'29'-4'17,"-6"0"-1,4 4-3,7 0-1,6 4-4,7 3-1,3-1-1,8 5-3,0-2 1,2 1-2,-1 1 0,-1 1 0,-2-2 0,-2 1 2,-6-2-1,-1 0 1,-4 0-2,-2-2 0,-4 0 0,0-1 0,-8 0 0,-4-2-1,-5-1-1,-6-3 0,-4 3-1,-10-3-2,0 0-3,0 0-8,-19-13-14,7 13-8,-10-6 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9:23.81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938 309 3,'-18'10'14,"3"-6"0,-3 2-3,-4-3 1,-2 3-1,-8-6-2,-3 3 1,-10-6-2,0 3-2,-8-10 1,-2-1-1,-7-6-1,0-3 0,-2-4-1,3-4-1,1-2 0,4-1-2,7-2 1,5 4-1,8 2 0,8 6 0,6 1 0,7 6 0,5 4-1,10 10 0,-7-13 0,7 13 0,0 0-1,0 0 1,13 3 0,-13-3 0,13 10-1,-13-10-1,18 16-3,-18-16-9,17 16-12,-3-4-11,-5-7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9:27.96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108 2 4,'0'0'12,"0"0"-1,0 0-1,0 0-3,-5-10 0,5 10 0,0 0-2,-8 12 0,3-3-2,1 5 0,-4 4 0,1 3 0,-2 6 1,-3 5-2,1-1 0,1 3 2,1-3-3,-1 0 1,4-3-1,3-2 0,3-5 0,0-4 0,6-2-1,2-4 1,-8-11 0,19 8 1,-7-12-1,4-3 0,-1-4 1,1-5 0,0-3-1,0-2 0,1-2 0,0-2 0,0 2 0,-2 1 0,-3 0-1,-1 0 1,-3 4 0,-2 2-1,-1 2 1,-5 3 0,0 11-1,0-16 0,0 16 0,0 0 0,0 0-2,-9 0-3,9 11-12,0 6-16,-3-5-1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20:06.50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614-10 12,'-3'-11'10,"3"11"1,0 0-4,-9 0 0,9 0-1,-17 22-1,5-1 0,-5 7-2,-4 8 2,-7 6-2,-3 10 2,-4 3 0,-1 9-2,-4 0 1,-1 3 0,1 3-2,2 0 1,1-4 0,4-3-1,2-5 0,3-5 0,3-6-1,3-6-1,3-7 1,3-6-1,3-4 0,2-2-1,4-6-3,1-4-4,6-12-7,8 13-17,2-25-1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7:56.662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106 311 24,'9'-18'39,"-9"18"-2,13-3-16,-13 3-6,0 21-3,-5-1-6,0 15-1,-4 8-2,-1 12-1,-5 6-1,-1 8-2,-1 4-2,-2-5-3,8 2-8,-3-12-13,7-9-11,7-9-1,0-18 2</inkml:trace>
  <inkml:trace contextRef="#ctx0" brushRef="#br0" timeOffset="281">475 468 13,'9'-6'36,"-9"6"1,-12 11-5,-1 4-21,0 11-4,-4 7-4,0 8-1,-3 8-1,1 6 0,0 0-1,-1 2 2,3-4-2,3-6 0,2-8-2,1-8 2,4-12 0,3-7 0,4-12 2,3-9-2,4-9 0,5-8 2,0-9-1,4-5 0,2-7 1,3-3 0,0 1 0,3 1 0,-4 4 0,1 7 0,0 8-1,-1 9 0,-3 12 0,0 11 0,-2 8-1,2 11 1,-1 6-1,0 6 2,0 5-2,1 3 1,-3-5-1,1-1 1,-3-7-1,-3-5 0,-1-6 1,-8-18-1,15 3 1,-5-19 0,4-12 0,2-6 0,2-11 1,5-8-2,2-11 1,0-1-1,1 2 0,-3 2 0,-3 7 0,-4 8-2,-4 13-3,-8 6-5,-4 27-13,0 0-17,0 12 0,-4 12-3</inkml:trace>
  <inkml:trace contextRef="#ctx0" brushRef="#br0" timeOffset="889">1254 485 10,'52'-31'38,"-33"13"1,-7 3-2,-4 3-25,-11-4-1,-2 6-4,-9 2-2,-6 4-3,-6 4 0,-5 7 0,-3 3-1,-2 6 0,-1 4 0,3 3-1,4 3 1,6 2 0,5-2-1,7 2 1,12-1 0,3 0 0,11-2 0,7 0 0,3-5-1,7 1 1,0-3 0,3-3-1,-6-1 0,-2-1 0,-5-3 1,-6 1-1,-9 1 0,-6-1 0,-15 3-1,-6 3 0,-8 2-1,-8 1 0,-2 4-3,-6-3-1,5 3-6,-3-7-18,8-5-6,12-6-5,9-11 2</inkml:trace>
  <inkml:trace contextRef="#ctx0" brushRef="#br0" timeOffset="1404">1535 435 1,'-22'22'39,"22"-22"1,0 0-2,0 0-20,25-8-4,-2-9-4,13 1-4,4-5-4,4-6-5,6 5-8,-4-7-15,-2 4-15,-2 7 1,-11 3 0</inkml:trace>
  <inkml:trace contextRef="#ctx0" brushRef="#br0" timeOffset="1607">1751 406 33,'-43'52'38,"25"-16"-5,-1 2-12,10 13-3,-7 3-4,5 10-6,-2 1-3,1 3-4,3-2-6,-3-10-10,5-8-25,7-9 1,-4-16-2</inkml:trace>
  <inkml:trace contextRef="#ctx0" brushRef="#br0" timeOffset="1919">2252 498 6,'0'0'37,"0"0"3,3 10-4,-3-10-19,-9 0-10,9 0 2,-10 14-3,3 3-2,-6 3-2,-1 8-1,-1 5-1,1 6 1,-1 1 0,1-1 0,1-4 0,3-5-1,3-7 0,2-6 1,5-17-1,0 9 0,0-18 1,5-8-1,1-6 0,2-8 1,4-8-2,1-7 1,5-7 0,1-7-1,5-1 1,5 2-1,5 3 1,3 2-1,2 8 2,-1 10-2,0 11 1,-1 14 0,-6 11 0,-7 7 0,-8 11 0,-9 8 1,-7 6-2,-11 4 2,-9 3-2,-8 0 1,-6 2 0,-5-4 0,-3-2-1,-1-5 2,1-6-2,2-5 2,5-6-1,8-4 0,5-4 0,5-5 0,6 0 1,11 0-1,0 0 0,0 0 1,17-9 0,1 13 1,6 3 0,4 4-1,3 4 3,6 6-2,-2 2 0,1 2-1,-3 3 0,-3-4-1,-3 0-2,-8-7-2,-1 2-7,-18-19-11,16 17-19,-16-17 0,9 4-2</inkml:trace>
  <inkml:trace contextRef="#ctx0" brushRef="#br0" timeOffset="2668">2812 312 13,'0'0'38,"0"0"2,0 21-2,0-2-28,-15 2 0,5 10-2,-6 5-4,-1 7-1,2-1-2,2 3 1,3-3-2,7-4 1,6-6-1,7-6 1,6-13-1,8-6 0,4-11 0,5-8 1,2-8-1,2-8 0,1-9 0,3-3 0,-4-5 0,-3-1 0,-6-4 1,-3 2-1,-7 2 2,-6 9-1,-9 4 1,-3 11 0,-8 10 1,8 12-1,-19 20 0,8 9-1,-4 12 0,3 9 0,-1 9-1,2 2-2,6 4-1,-1-8-6,14 1-9,-2-9-19,9-11-3,6-10-2</inkml:trace>
  <inkml:trace contextRef="#ctx0" brushRef="#br0" timeOffset="3151">3572 249 23,'0'0'38,"-7"0"-2,7 0-19,-17 13-2,8 3-5,-7 0-1,-2 12-3,-6 4-2,1 10 0,-4 4-1,7 5 0,-1 1 0,6 0-1,6-6-1,9-4 0,12-7 0,6-11-2,10-10 0,4-9-2,13-5-4,-1-19-7,10 0-14,-2-8-11,-2-9-2,-1 0 1</inkml:trace>
  <inkml:trace contextRef="#ctx0" brushRef="#br0" timeOffset="3495">3719 209 24,'-4'27'41,"14"-19"-2,8-8 0,5-4-28,20 1-3,-1-8-2,12-2-3,1-2-4,-2-4-4,3 4-7,-10-5-9,-2 8-8,-12 0-5,-7 3-4</inkml:trace>
  <inkml:trace contextRef="#ctx0" brushRef="#br0" timeOffset="3682">4078 167 10,'-61'42'35,"33"-14"-4,7 9-4,-2 3-5,8 13-5,-5 1-3,9 13-4,-5-1-4,5 4-2,1-3-5,-2-8-5,8-3-22,0-8-10,-1-15-3,5-8-2</inkml:trace>
  <inkml:trace contextRef="#ctx0" brushRef="#br0" timeOffset="4119">4372 248 8,'32'-29'39,"-22"21"1,-10 8-2,3-11-24,-3 11-1,-3 9-4,-1 8-2,-7 7-3,-2 11-1,-2 8-1,-1 11-1,-3 4 1,0 3-2,4 3-3,-1-7-1,8 0-5,-2-16-12,10-9-18,4-10 0,7-15-4</inkml:trace>
  <inkml:trace contextRef="#ctx0" brushRef="#br0" timeOffset="4368">4779 168 13,'10'-19'39,"-10"19"0,-18 26-1,-5 8-26,-8 4-3,-3 13-3,-4 6-2,1 7 0,1-2-1,10 0-2,7-6 0,11-5 0,12-9-1,14-14 0,10-12 1,10-13-2,8-10 1,5-13 0,0-8-1,-1-6 1,-7-5 0,-9-3 0,-10-4-1,-13-1 0,-11-1 1,-14 2-3,-7 7-1,-11-2-5,1 11-14,-2 2-17,-1 2 0,9 11 1</inkml:trace>
  <inkml:trace contextRef="#ctx0" brushRef="#br0" timeOffset="4727">5148 213 15,'50'34'37,"-40"-13"1,-5 8-3,-5 4-26,-10 0-4,-1 10-2,-10 2 0,-2 5-3,-5-4 2,1-2-2,-1-5 1,2-7-1,4-9 1,2-6 0,7-14 0,13-3 1,-12-21-1,12-1 1,10-10-1,4-7 0,1-6 0,4-5 0,1-3 0,2 1 0,1 3 1,0 6-2,-2 9 2,1 12-1,-1 11 1,0 16-1,-2 14 0,0 12-1,-2 9 1,0 8-1,-4 8 0,-1 0 0,-2 0 1,1-5-1,0-8 0,1-6 1,0-9 0,0-10 0,4-13 1,3-8 1,-3-10-1,5-10 0,-3-10-1,3-7 0,-2-8 0,-2-8 0,1-4-2,-3-2 0,-5 3 0,-3 4-2,-3 7-3,-8 2-5,4 17-13,0 6-18,-7 7 2,7 16-3</inkml:trace>
  <inkml:trace contextRef="#ctx0" brushRef="#br0" timeOffset="5320">6023 95 28,'49'-21'40,"-30"11"-1,-1 2-17,-14-7-9,2 5 0,-13-2-5,-4 5-2,-8 0-3,-3 3 0,-7 4-2,-3 4 0,-4 4 0,0 4 1,2 4-1,6 2-1,2 1 0,7 2 1,9 1-1,10 1 1,5 1-1,11 0 1,8 1-1,7 3 1,7 1-1,5 2 1,3 1-1,-1-2 0,-2 1 0,-3-2 1,-7-2-1,-8-3 0,-8-5 1,-11-1-1,-12-4 0,-11-3 1,-11-4-1,-8-1 1,-7-2 0,-4 1-1,0-5 0,1 0 0,5 3 0,3-3-2,11 0-4,0-8-10,13 4-23,14 4-4,-12-19-1,16 4 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20:07.00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-3 33 6,'6'-17'14,"-6"17"2,10-12-4,-10 12 1,18-7-4,-6 7-2,4 9 1,2 1-1,6 11-2,0 5-1,5 8 0,3 9 0,5 12 0,2 5-2,6 13 0,1 6-1,1 4 2,0 3-3,1-1 1,-5 0 1,0-4-2,-8-7 1,-4-9-1,-8-11 2,-2-7-1,-6-8 0,-4-5 0,-2-10 0,-3-3 0,-6-5 0,4-3-1,-4-3 1,0-10-1,-4 12 0,4-12-3,0 0-3,-12 3-6,12-3-6,0 0-8,0 0-9,0 0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9:32.17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158 2710 15,'0'-32'29,"0"32"-13,3-11-3,-3 11 0,10 0-2,0 10-1,4-2-3,6 7 0,4 1-1,7 6-1,1 0-1,10 5 0,3-1-2,4 0 3,0-2-3,0-2 0,-2-3 0,-4-2-1,-6-5 1,-5-2-1,-12-2 1,-7 3-1,-13-1 0,-16 4 1,-12 3-1,-10 3 0,-11 3 1,-9 6-1,-11 3 1,-4 1-1,-2 0 0,4-1 0,3-1 0,9-6-1,10-1-1,6-8-2,18-5-3,6-11-7,19 0-26,3-12-1,6-4-2</inkml:trace>
  <inkml:trace contextRef="#ctx0" brushRef="#br0" timeOffset="15539">3009 1673 3,'-32'-7'13,"9"7"-1,-4 5-2,-5 2-3,-5 4 2,-6 3-1,-2 5 0,-6 4-3,-2 5 1,-4 2-1,0 6 0,-5 4-1,0 7-1,-3 5 0,-1 8 1,-2 2-2,-1 7 2,-3 4-2,0 8 0,0 3 0,4 4 0,5 2 0,2 2 1,5-1-2,9-1 1,7 1-1,7-1 0,9-3 1,9 0-1,8-3 0,11-3-1,8-1 1,10-2 0,10-5 0,8-2-1,9-7 0,10-2 0,10-4 1,3-5-1,8-5 0,4-4-1,6-7 1,2-9 0,2-6 0,0-12 0,1-13 0,-1-13-1,3-13 2,0-12-1,1-15 0,-2-9 0,-2-11 0,-3-9 0,-4-9 0,-5-5 1,-7-4-2,-6-3 1,-11-4 0,-8-2 0,-7 0 0,-6 1 1,-5 4-1,-9 3 0,-8 2 1,-5 2 0,-10 5-1,-10 3 1,-12 5 0,-13 3-1,-12 4 0,-13 5-1,-15 7-1,-14 8-1,-9 10-3,-15 7-5,-4 17-2,-13 7-9,0 15-16,5 15 1</inkml:trace>
  <inkml:trace contextRef="#ctx0" brushRef="#br0" timeOffset="17991">1767 2804 9,'0'0'10,"15"9"1,-5-6-3,0 1-1,2 2 1,0 4 0,3 0-3,1 4 0,0 5 0,2-1-1,3 6 1,-2-1-2,3 3 1,1-1-2,0 3 0,0 0 0,-1 4-1,-1-1 1,0 1 0,-4-1-1,0 4 0,-4 1 1,-3 1 0,-3-2 0,-2 3 0,-2-2-1,-3 1 1,0-3-1,0-2 1,0-5 1,0-3-1,-3-5-1,3-3 1,0-6-1,0-10 0,0 11 0,0-11 0,0 0-1,0 0 1,0 0 0,0 0-1,0 0 1,-4-12-1,4 12-1,-4-18-1,4 9-1,-4-4-6,4 13-4,0-20-14,-4 8-11,4 12 1</inkml:trace>
  <inkml:trace contextRef="#ctx0" brushRef="#br0" timeOffset="20149">2286 2419 2,'-9'-10'12,"9"10"0,-8-14-1,8 14-3,-14-19 3,8 7-3,-5-4-1,2-2-1,-5-5 3,4-1-3,-5-5-1,4 1 1,-3-2-2,2-1 0,-2-1 0,1 3-1,-1 0 0,3 6 1,-2-1-1,2 2-2,0 0 1,1 5 0,0 0-1,0 1 0,1 0 0,0 3 0,0 1 0,1 1 0,1 2-1,1 0 1,6 9-1,-7-11 1,7 11-1,0 0-1,0 0 1,-5-10 0,5 10-1,0 0 1,0 0 0,0 0 0,0 0 0,0 0 0,0 0 0,0 0-2,0 0-1,0 0-2,0 0-14,0 0-17,0 0 0,-6 14-1</inkml:trace>
  <inkml:trace contextRef="#ctx0" brushRef="#br0" timeOffset="22389">2886 2346 4,'0'0'10,"0"0"-1,0 0 1,0 0-2,10-7 0,-10 7 1,14 4-1,-4 0 0,-10-4-1,21 9-1,-11-2-1,5 2-1,-4-1 0,4 3 0,-2-1-1,2 2 1,0 2-1,1 1-1,1 0 0,0 1-1,0 0 1,0-1-1,1-1 1,-3 1-2,-1-3 0,0-3 0,-5-1 1,1-2 1,-10-6-1,14 9-1,-14-9 1,0 0 0,0 0 0,9 5-1,-9-5 1,0 0 0,0 0-1,0 0-1,0 0-1,-6-13-7,6 13-11,0 0-15,0 0-3</inkml:trace>
  <inkml:trace contextRef="#ctx0" brushRef="#br0" timeOffset="26947">3389 1013 10,'28'0'14,"-10"0"-1,1-4-5,5 4 1,1 0-1,1 0-2,1 0-2,-1 5 0,-1-2 0,-1 3 0,-2-1-2,-3 1 2,-5 0-3,-3 2 1,-11-8 0,13 15-1,-13-6 0,0 1 0,-10 3 0,0-1-1,-5 3 1,-6 1-1,-5 1 1,-2 1 1,-3 0-2,-3 1 0,0-3 1,-3 3-1,3-3 0,2 1 0,2-3 0,4 1 0,2-3 0,6 0 0,5-3 1,4-1-1,9-8 1,0 11 0,0-11 1,22 6-1,-5-6 0,2 0 0,4 0 1,3 0-2,0 0 1,2 0 0,0 0-1,0 5 1,2-5-2,-2 5 0,-3 1-4,-2-3-5,-1 8-11,-1 2-14,-4-6 1</inkml:trace>
  <inkml:trace contextRef="#ctx0" brushRef="#br0" timeOffset="28669">3812 670 12,'54'-8'14,"-19"2"-1,7 0-3,1-1 1,4 1-5,5-1 1,-1 3-1,-4-2-1,-2 6-2,-5-4 1,-5 4-3,-7 0 0,-6 4 0,-7 1 0,-15-5-1,9 16 1,-14-3-1,-5 1 1,-6 3-1,-5 3 1,-2 2-1,-3 1 1,-1 0-1,0 2 0,2 1 0,1-1 1,6 0-1,2-2 0,4-1 1,4-1-1,3-2 2,5-4-1,3-2-1,-3-13 1,19 13 0,-4-13 0,6 0 1,4-6-1,3-1 0,3-2-1,3 0-2,6 2-4,-3-3-9,4 4-9,4 6-9</inkml:trace>
  <inkml:trace contextRef="#ctx0" brushRef="#br0" timeOffset="30045">4247 135 16,'61'-24'17,"-23"11"-6,3-3 1,5 3-4,2-4-1,1 4-3,-2-1 1,-1 5-2,-3 1-1,-5 4 0,-4 1-1,-6 3-1,-6 0 2,-6 8-2,-6 1 1,-2 5-1,-8 3 1,0 4-1,-9 4 1,0 3-1,-3 5 0,-1 1 1,-1 3-2,1-1 1,2 0 0,4-3 0,2 0 0,5-4 1,0-4-1,3-3 0,3-2 1,3-5 0,0-5 0,4-1 1,3-6 0,3-3 0,5-3 0,4-2-1,4-6 2,5 0-2,4-3-1,3 1 0,4 1 0,-1-2-4,4 5-4,-3-1-14,-1 1-11,6 9 0</inkml:trace>
  <inkml:trace contextRef="#ctx0" brushRef="#br0" timeOffset="36255">1788 4039 6,'-41'35'14,"14"-12"1,-5 10-5,-7 4 2,-4 8-1,-8 3-3,2 5 2,-2-1-2,2 1-2,1-1 0,6-2-2,4-4-1,7-4-2,3-6 1,9-5-2,3-8 0,5-3-1,5-7-2,6-13-5,0 10-9,11-10-16,0-11-3</inkml:trace>
  <inkml:trace contextRef="#ctx0" brushRef="#br0" timeOffset="37090">2790 4172 13,'21'-14'20,"-11"14"-6,3 0 0,5 10-3,1 2-2,6 7 0,1 3-4,5 9 0,-1 3-1,6 9 1,2 2-1,-1 4-2,0 3 0,0 4 0,-5-2 3,2-1-4,-6 0 2,-1-1-2,-7-5 0,-2-6 0,-3-6 0,-3-5-1,-4-7 1,-3-3 0,-2-8-1,-3-12 0,0 11 0,0-11 0,0 0-1,0 0-2,0 0-2,-11-6-7,11 6-10,0 0-16,-11-10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9:34.54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109-9 4,'0'0'15,"-11"-4"1,11 4-6,0 0 2,0 0-3,-11 13-2,7-2 1,1 6-3,-1 5 1,4 9-2,-6 7 0,6 10 0,-6 8-2,6 4 2,-8 5-3,4-1 0,-3 0 1,1-3-1,-2-8 0,1-5-1,0-13 1,0-5 0,2-8 0,0-6 2,5-7-1,0-9-1,0 0 2,0 0-2,13 0 1,2-7-1,6-5 1,5-1-1,7-3 1,5-1 0,2 0-1,4 1 0,3 2-1,-1 2 1,-4 1 0,-1 5-1,-6 0 0,-2 3 2,-7 3-4,-6 0 2,-6 0-2,-14 0-1,16 0-3,-16 0-10,0 0-14,0 0-8,0 0 2</inkml:trace>
  <inkml:trace contextRef="#ctx0" brushRef="#br0" timeOffset="910">812 487 17,'0'0'20,"0"0"-6,0 0-1,5-18-4,7 6 1,2-5-5,6-4 1,1-3-1,2 1-1,0-4-1,-1 2 0,-5 2-1,-2 3 0,-8 2-1,-4 3 1,-8 3-1,-3 3 1,-8 5 0,-2 4 1,-4 0-2,-3 10 1,-2 6-1,0 6 1,1 8-2,4 3 1,3 5-1,6 0 1,5 0-1,8 1 1,8-4 0,7-5-1,7-5 0,7-7-2,7-1-3,5-11-5,7-3-3,-2-9-4,6-1-1,-3-9-3,3-2 3,-6-4 1,-2-5 4</inkml:trace>
  <inkml:trace contextRef="#ctx0" brushRef="#br0" timeOffset="1279">1394 349 6,'5'-53'10,"-5"30"4,-4 4-3,1 3 1,-6 2-1,9 14-2,-15-14-2,15 14-1,-17 3-1,7 8-2,-1 3-1,-1 6 0,1 4 0,-1 7 1,1 1-1,1 3 2,0-2-2,2 1 0,0-6 0,3-2 0,2-6 0,3-2 0,0-9-1,0-9 1,0 0 1,14 5-2,-4-11 0,-1-4 0,2-3 1,0-3-1,1-3 0,-1-3 0,0 0-1,-2 0 1,-3 3 0,2 3 0,-3 5 0,-5 11 1,17 0-1,-6 11 0,-1 4 1,1 7 0,3 1-2,-1 2-2,2 3-1,-1-5-3,3-1-2,-6-10-7,6 1-3,-5-10-5,3-3-2,-4-3 1,0-6 2</inkml:trace>
  <inkml:trace contextRef="#ctx0" brushRef="#br0" timeOffset="1745">1566 380 8,'-8'-44'19,"5"29"1,0 1-2,3 14-2,3-12-3,-3 12-2,14 9-2,-1 3-2,-4 2 0,5 5-4,-3 4 0,1 2-1,-4-2 0,-1-1-1,-3-4 1,1-3 2,-5-15 1,0 12-2,0-12 0,-5-12 0,0-4 1,5-6-2,-5-6 0,5-7-2,0-5-2,0-3-2,12 6-5,-6-1-14,7 7-18,2 10 1,1 6-2</inkml:trace>
  <inkml:trace contextRef="#ctx0" brushRef="#br0" timeOffset="2144">1941 245 27,'-16'-16'35,"16"16"-16,-11-5-5,11 5-4,0 0-2,-4 22-4,4 1 0,3 2-1,0 5-2,-3 2 1,7 0-1,-4-1 0,-3-3 0,5-9 0,-2-3 2,-3-16 0,3 15 0,-3-15 0,0 0 2,0-12-2,3 0 0,-3-6-1,5-4 0,0-7-1,-1-2-1,6-3 1,1-1 0,2 1 0,2 3 0,3 4 0,2 8 0,0 7 0,3 9 0,-2 8 0,-2 8 0,0 7 0,-1 12-1,-5 8 1,-1 2-1,-3 4 0,-2-1 0,-1-3-2,-2-4-1,2-5-4,-6-14-22,0-19-10,15 9-4,-6-22 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9:38.65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59 59 7,'0'-48'20,"0"35"-2,0 13-2,0 0-6,13 18-2,-9 13-1,-4 9-1,8 15-2,-3 7 1,1 13 0,2 4-1,1 4-1,1-1-1,2-2-1,-1-9 0,0-7 0,-1-9-1,0-10 1,-3-9-2,-2-11-2,1-4-3,-6-12-7,0-9-10,0 0-12,0 0 0</inkml:trace>
  <inkml:trace contextRef="#ctx0" brushRef="#br0" timeOffset="293">-1 590 22,'8'-44'25,"2"22"-4,6 4-5,5-3-6,8 3-4,1-3-1,4 3-5,4-1-6,-1 0-2,4 4-11,-3-1-1,-3 2-2,-7-3-1</inkml:trace>
  <inkml:trace contextRef="#ctx0" brushRef="#br0" timeOffset="526">416 130 7,'0'0'19,"0"0"-3,-3 13 2,6 2-5,-3 5 0,3 9-1,-3 3-1,4 11-3,-4 3 2,3 10-6,-3 1 0,6 3-2,-1-4 0,1-3 0,1-4-2,0-4 1,0-10-1,0-8 1,-1-6-1,0-6 2,-6-15 0,9 12-1,-9-12-1,0 0 1,13-20 0,-7 3-1,-1-5 1,1-4-1,0-6 0,0-4 0,2-1 0,1 1 0,2 1 0,0 4 0,2 5 0,1 4 0,-1 9 1,5 8-1,-3 8 0,1 9 1,1 7-1,1 8 1,1 6-1,1 7 1,-1 4 0,0 2-1,-1-2 0,-2-6-2,-3-2-1,-2-10-5,-1-3-4,-6-13-12,-4-10-9,12 0-5,-12-11 2</inkml:trace>
  <inkml:trace contextRef="#ctx0" brushRef="#br0" timeOffset="1053">932 478 36,'9'-9'36,"-3"25"-13,-6-2-6,5 9-4,-5 3-4,8 9-3,-4 2 1,1 4-4,-1-1-1,1-2-1,0-4-1,0-5-2,-1-2-4,-4-12-6,8-2-15,-8-13-11,0 0 0</inkml:trace>
  <inkml:trace contextRef="#ctx0" brushRef="#br0" timeOffset="1338">1501 491 19,'19'-23'38,"-19"8"-2,-6-2-23,2 7-3,-11-5-1,0 5-2,-8 0-4,-1 4 0,-5 3-1,1 3-1,-5 6 1,4 4 0,1 5 0,3 4-2,4 4 1,5 3-1,5-1 1,6 2-1,5-1 1,6 0-1,7-4 1,6-1 0,5-4 0,5-3 0,4 1 0,3-3 0,0 0 0,-1-1-1,-4 1 1,-3-1 0,-7 0 0,-3 2 0,-10-2 0,-8 3 0,0-3 0,-11 2 0,-6-1 0,-2 0 0,-6-3-1,-2-1 1,-3-3 0,-1 1-1,0-3 0,1-3 1,3 3-2,1-3-1,4 3-3,0-3-8,7-3-26,6 3-1,9 0-2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9:18.75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1208 20 14,'-58'-17'17,"20"12"-4,-3 5 1,-6 0-3,-2 0-3,-7 8 0,-1 3-1,-3 3-2,-1 6-1,-4 4 1,-1 4-2,-1 4-1,1 8 0,1 6-1,2 6 0,2 7 0,5 4 0,3 5 1,8 7-2,4 6 3,9 6-1,5 7 1,7 5-1,9 3 0,11 5-1,6 5 1,12 2-1,7 0 1,10 0-1,12-1 0,5-4 1,9-6-1,8-5 2,8-7 0,6-9-2,4-13 1,8-10-1,5-15 0,5-10-1,1-16 0,3-18 0,-5-15 0,-2-14 0,-1-13 0,-6-16 0,-9-14 0,-5-12-1,-8-10 1,-8-7-1,-8-8 0,-7-6 0,-11-7 1,-11 1-1,-10-2 0,-8 3 1,-10 3 0,-16 1 0,-11 5 1,-8 1-1,-11 5 1,-12 6-1,-7 4-1,-10 3 0,-8 10-3,-7 9 0,-5 17-3,-8 11-7,0 23-11,-2 18-12,-7 15-3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19:31.48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130 330 10,'-66'26'18,"39"-16"-2,4-1 0,8-1-6,5-2 0,10-6-2,13 4 0,10-4-1,10-7 0,15 1-2,13-5-1,19-2 1,14-5-2,16-2 0,16-3-3,16-1 2,14-2-1,14 1 0,14-2 0,13 1 0,13-1-1,15 4 1,11 2 1,12 0-1,12 3 0,8 2 0,11 1 2,7 5 0,8 1-1,3 2-1,2 3 1,4 4 0,2 0 0,-1 4 0,-10 0 0,-4 4-1,-16 2 1,-9 2 0,-14-1 0,-11 2-1,-20-1 0,-14 1 0,-16-2 0,-15-3 0,-15 0-1,-15-2 0,-19-2 0,-16-4 0,-15 3 0,-15-3-1,-15 0 1,-13 0 0,-14 0 0,-10 0 0,-9 0 1,-10-3-2,-9 3 0,0 0 0,-15-10-3,-4 3-1,0 2-4,-9-8-13,3 1-18,-1 2-3,-2-3 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13T10:16:19.507"/>
    </inkml:context>
    <inkml:brush xml:id="br0">
      <inkml:brushProperty name="width" value="0.10583" units="cm"/>
      <inkml:brushProperty name="height" value="0.10583" units="cm"/>
      <inkml:brushProperty name="color" value="#F79646"/>
      <inkml:brushProperty name="fitToCurve" value="1"/>
    </inkml:brush>
  </inkml:definitions>
  <inkml:trace contextRef="#ctx0" brushRef="#br0">-2463-986 2,'-19'-45'12,"19"45"-3,0 0-1,0 0-3,0 0-2,0 0-1,0 0 0,-16-43 0,16 43-2,0 0 2,0 0-1,0 0 2,0 0-1,0 0 2,0 0 1,0 0-1,0 0 3,0 0 0,0 0 1,0 0 0,0 0 1,0 0-1,0 0 0,0 0 1,0 0-4,0 0 1,0 0 0,-26 5-3,26 17-1,4 14 0,-4 11-2,0 16 2,-3 13-2,0 11 1,-3 8-2,-2 8 2,2-7 0,-2-5 0,0-7-2,-1-11 1,1-12-3,3-3-4,-4-20-8,9-12-19,0-13-3,0-13-3</inkml:trace>
  <inkml:trace contextRef="#ctx0" brushRef="#br0" timeOffset="1">-2175-965 26,'37'-69'34,"-37"69"-2,20-46-24,-20 46-1,12-10 0,-28 29-4,-18 14-4,-15 23 2,-17 8 0,-2 8 0,-3 0 1,11-3 1,24-25-2,7-8 2,10-8-2,7-4 0,9-4 0,6-1 0,7 0 0,5 1 2,7 5-2,5 8 2,5 4-1,1 2 1,2 0-1,-1 2 0,0-1-2,-6-1 0,0-3-1,-7-6-5,-7-9-4,4 2-18,-5-5-8,-6-9-2</inkml:trace>
  <inkml:trace contextRef="#ctx0" brushRef="#br0" timeOffset="2">-1927-554 12,'-5'-9'31,"5"9"-8,-9 15-5,12 3-3,-3 4-2,0 9-6,0 8 3,8 8-5,-8 1 0,8 3-3,-5-1 2,2-4-2,-2-6-2,1-6 1,-1-12 0,-3-5 0,0-17-1,6 10 1,-6-10 0,5-22 0,0 0 0,3-14-1,1-7 0,2-6 1,4-6-1,2 0 1,5 3-1,3 5 2,-2 5-2,4 17 2,-2 10 0,-1 15 0,-2 12-1,-3 11 0,-5 8 0,-3 13 0,-4 5 0,-4 4-1,-3-2 0,0-3-1,0-3-1,0-9-2,0 0-5,-3-18-8,11-3-18,-8-15-3,17 5-3</inkml:trace>
  <inkml:trace contextRef="#ctx0" brushRef="#br0" timeOffset="3">-1241-494 10,'0'0'37,"0"0"0,0 0-17,0 0-3,-12 7-5,6 7-5,-6 2 0,0 7-6,-1 11 2,-2 7-2,2 3 0,3 1-1,4-1 1,6-3-1,0-4 0,12-6 0,2-16 0,8-8 0,3-7 0,2-8 1,0-5-1,-1-3 0,-1-7 1,-5-7 1,-6-4-1,-2 0 1,-9-5-2,-3 0 2,-10-1-2,-4 4 1,-2 2-1,-3 9 0,-2 10-4,-1 5-1,6 15-11,-2 7-23,6 5 2,6 3-4</inkml:trace>
  <inkml:trace contextRef="#ctx0" brushRef="#br0" timeOffset="4">-896-447 23,'0'-10'38,"0"-3"-2,0 13-18,0 0-3,0 0-7,0 19-4,0-1 2,0 10-5,0 3 1,0 5-1,0 2 0,4-2 0,-4-2-1,5-6 1,-2-3-1,1-12 0,-4-13 0,15 11 0,-6-14 0,2-5 0,1-3 1,1-3-1,2-3 1,-3-6-1,0 2 1,-2 1-1,-4 2 1,0 3-2,-6 15 2,0 0-1,0 0 0,6 23 0,-6-2 0,6 4 1,1 0-2,2 2 1,4-8 0,6-2 0,4-6 0,2-2-1,4-9 1,1 0 0,1-11 0,-2-2 0,-1-5 1,-4-8 0,-5-6 1,-3-2 0,-6-2-1,-4 0 1,-6 1-1,0 2 1,-6 3-1,0 11 0,-4 4-3,-1 4-1,11 11-7,-23-4-19,23 4-11,-13 7-3,13-7 4</inkml:trace>
  <inkml:trace contextRef="#ctx0" brushRef="#br0" timeOffset="5">-48-483 8,'12'-7'32,"5"-11"-4,-6 12-4,-11-4-5,0 10-2,7-14-5,-7 14-1,3-16-4,-3 16-2,-6-16-1,6 16 0,-15-12-1,5 8-1,-3 4-1,0 0 0,-3 4 1,-1 5-1,0 3-1,0 2 0,2 3-1,1 1 1,-1 2 0,5 0-2,1-1 2,6-2-1,3 0 1,6-2-1,4-1 2,3-2-2,3 0 2,4 7-2,0 1 2,2-2-1,-1 1 0,-2-1 1,-1 1-1,-5 0 0,-2 0 0,-6-7 0,-5 0 0,-7 0 2,-5 1-2,-5-2 0,-7 1 0,-7-1 0,-1-1 0,-5-4 1,0-2-1,1-4-1,2 0-1,2-5-2,10-1-11,4-8-25,11-6 0,7-12-1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13T10:16:19.513"/>
    </inkml:context>
    <inkml:brush xml:id="br0">
      <inkml:brushProperty name="width" value="0.10583" units="cm"/>
      <inkml:brushProperty name="height" value="0.10583" units="cm"/>
      <inkml:brushProperty name="color" value="#F79646"/>
      <inkml:brushProperty name="fitToCurve" value="1"/>
    </inkml:brush>
  </inkml:definitions>
  <inkml:trace contextRef="#ctx0" brushRef="#br0">390-497 13,'-14'-11'31,"3"11"-1,-1 16-17,-4 4-3,1 8-2,-2 6-2,3 9-3,1 6 1,3 5-3,5 0 2,5-2-1,3-5-1,6-6-1,3-8 0,4-9 2,1-13-1,5-8 1,-2-8-1,1-5 1,-3-8 0,1-9 0,-5-5 0,1-1 0,-6-2-1,0 3 2,-3 1-3,-2 7 3,-1 0-4,-3 24 2,5-9 0,-5 9-2,9 16 2,-1-2-2,4 7 2,3 2-1,2-1 1,4-4-1,0-3 0,3-15 1,1 0 0,2-7-1,-2-9 1,-1-4 0,-2-1 0,-2-2 0,-6-3 0,-4 5 1,-10-2-2,-3-1 2,-8-2-3,-5-2 0,-2 1-3,-7-5-11,8 3-19,0 1-4,5 1-2</inkml:trace>
  <inkml:trace contextRef="#ctx0" brushRef="#br0" timeOffset="1">989-899 26,'51'-36'36,"-51"36"-2,0 0-16,58-35-4,-58 35-5,0 0-4,0 35-4,-6 13 3,-10 14-4,4 13 1,-6 8-1,4 6 1,1-1-2,7-17 2,2-11-2,4-12 2,-4-11-1,4-12 1,4-8-2,-4-8 3,0-9-2,0 0 0,15-8 1,-6-7-1,1-6 2,4-5-2,2-3 2,3-3-2,2 1 2,-2 3-1,3 5 0,0 8 1,2 11-1,-3 9 0,2 10 1,-2 8-2,-2 5 1,-2 6 0,-3 0-3,-2 5 0,-5-4-2,2 0-3,-9-17-9,10 4-20,-2-6-2,1-16-3</inkml:trace>
  <inkml:trace contextRef="#ctx0" brushRef="#br0" timeOffset="2">1717-513 6,'17'-19'37,"-17"19"1,0-9-14,0 9-4,-13-6-6,-1 6-5,0 0-4,-7 11-2,-1 4-2,-3 10 0,-2 8-1,0 7 1,2 2-2,2 8 2,6 0-1,6-2 0,6-6 0,5-10 1,9-7-1,4-7 0,5-8 0,4-20 1,2-5-1,1-7-1,0-3 2,0-5 0,-1-1 0,-3-4 0,-3 6 1,-4 7-1,-2 5 1,-3 6 0,-9 11-1,15 0 0,-10 14-1,-1 6 2,-1 12-3,1 4 1,-4 1-2,7 1-1,-7-7-5,10 0-8,-6-10-22,6-10-3,4-19-1</inkml:trace>
  <inkml:trace contextRef="#ctx0" brushRef="#br0" timeOffset="3">2045-746 33,'9'-68'38,"-9"68"0,5-56-16,-5 56-5,0 0-6,16-45-4,-16 45-2,0 26-4,0 23 2,-6 19-3,6 13 1,0 7-2,6 7 3,-2 1-5,-1-9 4,2-9-2,1-12 1,-1-11-2,1-12-2,-3-13-2,7-4-8,-10-26-21,9 0-6,0-11 0</inkml:trace>
  <inkml:trace contextRef="#ctx0" brushRef="#br0" timeOffset="4">1939-438 20,'-41'-3'38,"32"3"0,9 0-20,15-6-1,4-5-6,19 1-2,3-9-6,11-2-3,4 0-14,0 0-23,-1-1-2,-2 6-3</inkml:trace>
  <inkml:trace contextRef="#ctx0" brushRef="#br0" timeOffset="5">2548-795 6,'0'0'36,"0"0"3,7-42-14,-7 42-4,0 0-7,0 0-3,33-41-3,-33 41-3,0 0 1,53-21-5,-53 21 0,21 9 1,25 6-4,0 7 3,-7 10-3,-7 9 2,-12 7-2,-14 5 4,-14 1-1,-13-6-2,-5-5 1,-1-4-3,-2-8-4,4-3-12,1-6-21,4-5 0,5-3-3</inkml:trace>
  <inkml:trace contextRef="#ctx0" brushRef="#br0" timeOffset="6">2725-34 1,'13'0'40,"-13"0"-1,0 0-1,0 0-22,0 0-5,-13 0-1,1 0-3,12 0-2,-17-3-2,17 3 0,-15 0 0,15 0-1,0 0 1,0 0-2,0 0-1,10-6 0,1 6-4,-11 0-10,17-9-26,-17 9-1,10-5-3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13T10:16:19.520"/>
    </inkml:context>
    <inkml:brush xml:id="br0">
      <inkml:brushProperty name="width" value="0.10583" units="cm"/>
      <inkml:brushProperty name="height" value="0.10583" units="cm"/>
      <inkml:brushProperty name="color" value="#F79646"/>
      <inkml:brushProperty name="fitToCurve" value="1"/>
    </inkml:brush>
  </inkml:definitions>
  <inkml:trace contextRef="#ctx0" brushRef="#br0">-475 1969 24,'-27'-20'24,"15"17"-1,-4-1-6,3 8-2,-9-1-4,1 10-3,-7 1 0,0 16-4,-5 7 0,-2 12-1,-2 11 1,1 12 1,1 9-3,4 6 1,4 4-2,8-5 1,8-4-1,11-7-1,8-10-1,11-15-1,10-10-3,5-18-6,13-7-4,0-19-4,12-4-2,-5-16-2,9-4 0,-5-10 1,3 0 5</inkml:trace>
  <inkml:trace contextRef="#ctx0" brushRef="#br0" timeOffset="1">-152 2470 1,'-6'-35'18,"2"24"4,-3 0 0,7 11-2,-17-12-4,17 12-1,-22 6-2,9 7-6,-4 1-2,-3 11-2,-2 6 2,1 9-3,-2 5-1,3 4 0,4 0-1,3 0 0,5-6 1,8-6-2,0-8 2,12-7-2,4-13 2,4-9-1,2-8 0,2-6 1,0-8-1,1-5 0,-4-4 1,-1-3 0,-2-5 0,-3 2 1,-3 0-1,-2 6 1,-3 3 0,-1 8 0,-2 8 0,-4 12-1,5 16 0,-5 9 0,0 8-1,0 5-1,0 7-1,0-2-2,3 3-2,-3-12-6,14-2-4,-6-13-7,9-3-3,-2-12-10,2-8-1</inkml:trace>
  <inkml:trace contextRef="#ctx0" brushRef="#br0" timeOffset="2">105 2531 14,'0'-33'31,"0"33"-4,0 0-6,0 17-5,-5 3-6,5 11-1,0 1-5,0 8-2,0-1 0,0 2 0,0-4 0,0-4-1,-3-7 1,3-6 0,0-5 1,0-6 0,0-9-2,0 0 1,5-17-1,1 0 1,-2-5-1,3-6 1,2-4-2,2-1 1,2 0 1,3 2-1,3 6 0,2 6 1,1 10-1,3 9 1,-1 10-1,0 10 0,-5 7 0,0 7-2,-4 4 0,-3-1-2,0 3-3,-8-8-9,6-1-23,-1-4-2,1-6-2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13T10:16:19.523"/>
    </inkml:context>
    <inkml:brush xml:id="br0">
      <inkml:brushProperty name="width" value="0.10583" units="cm"/>
      <inkml:brushProperty name="height" value="0.10583" units="cm"/>
      <inkml:brushProperty name="color" value="#F79646"/>
      <inkml:brushProperty name="fitToCurve" value="1"/>
    </inkml:brush>
  </inkml:definitions>
  <inkml:trace contextRef="#ctx0" brushRef="#br0">629 436 19,'-26'-21'35,"7"13"1,-3 5-23,-8-3-2,1 10-3,-8 4-1,4 8-4,-3 8-1,5 8 0,4 6-1,3 5-1,6 7 0,4-1 0,8-2 0,6-3 0,9-9 0,6-7 0,5-12 1,6-8-1,4-12 0,3-9 1,2-12-1,4-7 1,-4-10-1,-1-10 1,-4-5-1,-4-7 1,-4-4-1,-5-6 1,-7-2 1,-3 3-2,-7 5 2,0 9-2,0 7 1,-4 14 1,0 7-1,4 19 0,0 12 1,-9 22-1,6 9 1,0 10 0,-2 13-1,2 10 0,3 12 0,0 5 0,0 2-1,0-8-1,11-1-1,-2-10-1,4-4-2,1-18-6,8-7-2,-5-18-11,9-11-14,1-6 0</inkml:trace>
  <inkml:trace contextRef="#ctx0" brushRef="#br0" timeOffset="1">1019 436 33,'8'-59'36,"-8"37"-10,0 22-6,-16-15-3,6 21-8,-8 3-1,2 13-5,-5 7-2,-1 9 0,-2 10 0,0 4-2,3 5 1,5-1 0,4-1 0,5-8 0,7-9 0,10-8 0,4-11 0,7-10 1,4-12 0,5-10 0,2-8 0,2-7 0,-3-7 1,-1-7-1,-8-4 1,-5-2-1,-11 2 1,-6 4-1,-14 8-1,-9 6-2,-5 17-2,-11 3-10,2 15-25,0 8 0,2 3-1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7:46.772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4611 431 9,'-3'-20'25,"3"8"-8,0 12-2,0 0-1,0 0-2,-7 19-1,4-4-2,3 11 0,0 6 0,0 13-3,-5 8-1,5 14 2,-4 10-3,4 17 0,-4 11 1,4 16-3,0 20 2,0 15-1,0 23 0,4 17 0,0 13 1,2 15-1,-3 11-2,1 11 3,-4 7-2,0 9 2,-5-5-2,-1 1-1,-4-10 1,0-9-1,-4-15 0,2-17-2,0-23 0,2-27-1,2-25-2,1-29-6,12-24-21,0-29-11,6-30 1,3-29-5</inkml:trace>
  <inkml:trace contextRef="#ctx0" brushRef="#br0" timeOffset="717">4794 504 8,'-12'-17'16,"5"3"-1,7 14-1,0-9-1,0 9-3,0 0 2,0 0-3,14-3 0,-14 3-2,27 7 1,-6-4 0,13 3-2,8-3 0,13 4 0,10-7-2,18 4 0,14-8-1,20 0 0,16-5 0,17-3-1,19-7 0,16 0 0,15-4 0,17-2 0,9-3 0,10-1-1,9-2 2,4 3-2,2 1 0,4 1 0,-6-1 0,-5 4 1,-13 1-2,-11 2 1,-19 1-1,-14 3 1,-20-1-1,-18 1 1,-19 1-1,-20 2-1,-16 2 1,-15 2-1,-15 3 1,-14 3-1,-13 6 1,-12 6 0,-8 2 0,-7 5 0,-10 6 1,-3 6-2,-8 5 2,-4 10-1,-4 4 1,-2 9-1,-3 8 0,-2 6 0,0 12 2,-1 8-1,3 11 0,0 12 1,3 10 0,-1 12-1,2 10 0,3 14 1,0 6-2,3 8 1,1 5 0,4 1 0,1 4-2,4-1 3,4 2-3,0-1 2,7-3-1,1 1 0,1-1 1,2 0-1,-3-5 0,1-4 0,-2-7 0,0-9-1,-2-5 1,-1-12-1,-1-14 1,-3-12-1,3-13 1,-3-17-1,3-11 0,-3-15-1,3-14-1,-3-15-1,0-6-6,0-21-19,-10-5-14,4-9 0,-5-11-3</inkml:trace>
  <inkml:trace contextRef="#ctx0" brushRef="#br0" timeOffset="2652">4647 5438 28,'-13'34'35,"13"-18"-2,3-2-17,6-5-10,13 0 4,8-3-2,16 1-2,13-7 2,22 0-2,18-3-1,23-5-1,20-3 0,22-2-2,23-3 1,17-1-2,19-3 1,15-3-1,11 0 1,11 1-1,4 0 0,3 2 0,0 1 0,-4 2 1,-9 2-1,-13 6 0,-14 0 0,-14 3 0,-23-1 0,-14 3-1,-23 0 0,-17-1-1,-17 2-1,-19-1 0,-14 4-3,-18-9-5,-4 5-20,-17-3-12,-14-6 0,-11-4-1</inkml:trace>
  <inkml:trace contextRef="#ctx0" brushRef="#br0" timeOffset="6489">5314 1499 6,'-15'9'17,"15"-9"0,-11 9-3,11-9 2,0 0-3,0 0-2,21-12-1,0-2-2,10-5-1,10-7 2,11-2-4,8-9-2,11 2 0,2-2-1,3 5 0,-1 3 0,-3 8 1,-8 9-3,-6 12 1,-11 6 0,-10 10-1,-9 8 2,-6 8-2,-7 4 2,-3 1-1,-3 1 1,1-4-2,3-5 2,7-7-1,8-9 0,13-13-1,10-9 1,12-12-1,12-9-1,8-6 2,8-6-2,5-5 1,3-1-1,-3 2 1,-3 7 0,-6 6 0,-8 8 1,-9 9-1,-10 11 1,-11 11-1,-11 10 1,-8 6-1,-8 6 0,-4 3 1,-2-1 0,1-3-1,6-4 2,7-6-2,8-8 0,9-9 0,11-3 0,8-7 1,12-6-2,6-1 1,5-3-1,5 0 2,2 1 0,0 4 0,-3 1 0,-2 5 1,-9 2-1,-6 3-1,-6 4 0,-8 0-2,-4 0-2,-12 0-6,-1 5-15,-8 1-14,-10-3-2,-7 3-1</inkml:trace>
  <inkml:trace contextRef="#ctx0" brushRef="#br0" timeOffset="7316">5285 2411 13,'24'-2'32,"0"2"3,-4-11-3,6 3-27,6 3-4,6 0 2,5 2 0,7 3 0,6 0-1,5 0 0,7-5-1,9-2 1,8-1 0,8-6 0,8-4-1,1-3 1,1 0 0,-6-2 3,-4 3-4,-12 3 1,-10 6 0,-15 3 0,-9 8 0,-16 4-1,-5 6 0,-11 2 0,-2 4 0,-3 0 0,-1 3-1,1-2 1,3 1-1,4-4 0,8-3 0,7-7 0,8-4 1,10-8-1,10-7 0,10-4 0,9-7 0,8-4 1,4-2-1,4 1 0,-1 1 1,-2 3-1,-7 7 0,-7 6 1,-8 7 0,-13 7-1,-9 10 1,-11 5-1,-7 8 0,-5 4 0,-2 3 1,-1 1-1,5 0 1,8-5-1,8-5 1,11-10-1,11-7 1,11-11 0,12-5 0,7-10 0,9-4 0,1-4 0,1-1-1,-5 2-1,-8 0-3,-8 11-5,-18-2-17,-16 8-14,-16 8 0,-25 4-2</inkml:trace>
  <inkml:trace contextRef="#ctx0" brushRef="#br0" timeOffset="8112">5442 3337 31,'58'0'35,"-32"12"-2,-10 1 1,-7 11-32,-1 7-4,-1 11 1,-1 2 0,-2 7 1,1 0 0,7-5 1,7-7 0,10-10 0,13-13 1,14-16 0,14-10 0,16-17 1,17-8 2,11-13-2,10-4 0,4-5-1,1 3 2,-3 4-2,-3 5 1,-12 4-2,-10 9 1,-14 8-1,-12 8 0,-10 8 0,-11 8-1,-11 9 1,-9 7-1,-7 11 0,-6 6 0,-2 4 0,1 2 0,4 0 0,9-1-1,12-9 2,16-5-2,13-10 1,14-10 0,14-7 1,13-8 0,11-7 1,6-7-1,4-3 1,2 2 1,-1 1-1,-1 2 0,-10 2-2,-9 3-1,-12 7-6,-20 0-8,-14 6-23,-16 5-5,-26 2 1,-18 6 3</inkml:trace>
  <inkml:trace contextRef="#ctx0" brushRef="#br0" timeOffset="18626">105 3268 26,'-56'14'38,"37"-8"-4,2-11 1,3-2-28,14 7-5,0 0-1,23-5-1,11 1 2,18 0 0,23-3-2,23-3 2,27-1-1,25-2 1,25-1-1,25 0 1,19 0 0,14 1 1,8 0-1,8 2 0,-1-2 1,3 2-1,-13-3 1,-11 4-1,-23-1 0,-14 2 0,-24 1 0,-19 2-1,-31 0 0,-23 3-1,-23 3-1,-19-4 0,-17 4-3,-17-5-1,-17 5-4,0 0-3,-20-12-5,-10-1 0,0 5 0,-16-9 2,0 2 1,-11-5 4,-1 0 4,-2-3 5,-4-2 5,4 0 1,-2-3 2,6 3 0,1-3 4,10 3-2,2 1 1,12 5-1,3 2 1,13 6-2,15 11-1,0-10 1,22 10-2,16 10-1,14-2-1,16 8 0,12 0 0,13 9 1,4 0-1,-1 7 0,-9 6-2,-9 5 0,-20 7 0,-18 9 0,-27 5-1,-24 11 0,-25 6 0,-23 9-4,-18 10-3,-22 1-19,-5 3-14,0-2-2,11-15-2</inkml:trace>
  <inkml:trace contextRef="#ctx0" brushRef="#br0" timeOffset="19734">10691 2746 12,'-36'-4'14,"19"13"-1,6-2-1,5 7 0,6-1 0,20 6 0,11-3 0,28 1 0,22-5 1,31 1-3,30-9-1,33-1 1,28-9-5,32-2 0,23-6-2,16-1-1,8-5 1,7 3-1,-3-2-1,-4 2 1,-13 1-1,-16 4 0,-25 1-1,-18 2 2,-24 3-4,-22 2 4,-27 4-4,-25-3 2,-23 3-1,-23 0 1,-19 0-2,-15 0 1,-15 0-2,-17 0-1,-10-11 0,-15 4-1,-5 1 0,-12-6 0,-4 1-1,-11-4 2,-2-1 1,-5-5 1,0 0 2,3-4 0,3-1 2,7 0 0,8 1 1,11 6 0,10-2 3,18 9-2,20 2 0,19 10 0,15 10 0,17 10-1,10 8 1,8 10-1,-2 14 2,-3 13-3,-17 13 0,-20 13-4,-28 18-28,-39 15-11,-45 1-1,-35 2-4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13T10:16:19.525"/>
    </inkml:context>
    <inkml:brush xml:id="br0">
      <inkml:brushProperty name="width" value="0.10583" units="cm"/>
      <inkml:brushProperty name="height" value="0.10583" units="cm"/>
      <inkml:brushProperty name="color" value="#F79646"/>
      <inkml:brushProperty name="fitToCurve" value="1"/>
    </inkml:brush>
  </inkml:definitions>
  <inkml:trace contextRef="#ctx0" brushRef="#br0">-106-290 30,'-6'-10'30,"6"10"-11,0 0-2,-5 15-6,5 6-4,-8 6-3,2 10-1,-1 6-2,-1 5-1,1 1 2,1 0-1,3-5-1,3-6 0,0-10 0,3-9 0,4-8 2,-7-11-2,17 4 0,-8-10 1,1-5 0,-1-3 0,3-5-1,-3-1 2,0 1-2,-1 0 2,-2 2-1,0 3 0,-6 14 0,8-9 0,-8 9-1,8 19 1,-4-2 0,4 2-1,1 4 0,6 0-1,0 0 1,2-6 0,1-3 0,2-6 0,-1-5 1,2-3 0,-4-11 0,1 0 2,-3-8 0,-2-2 0,-4-5-1,-2-3 0,-7-4 0,0-5-2,-5-1-2,-6-3-6,2 5-7,-6-2-21,2 0-2,6 5-2</inkml:trace>
  <inkml:trace contextRef="#ctx0" brushRef="#br0" timeOffset="1">429-632 35,'9'-10'36,"-9"10"-4,0 0-16,-11 0-1,-1 7-8,3 11-1,-3 12-3,1 11-1,-1 8 0,2 12 0,2 8 0,2 8 0,3 3-2,3 2 1,0-10 0,0-4-1,0-9 0,5-9 0,-1-14 1,-1-9-1,-3-9 0,4-8 1,-4-10 0,0 0-1,8-24 0,-4 1 1,2-7-1,0-8 0,4-7 0,2-5 0,4 3 0,1 4 1,4 3 0,4 8 0,1 8 0,2 10 1,-1 14-1,1 16 1,-3 7-1,-1 8 0,-5 7 0,-2 3 1,-5 3-4,-2-1 0,-4-2 0,-3-7-1,2-3-3,-5-13-3,9 2-8,-9-20-13,14 6-11,0-10 1</inkml:trace>
  <inkml:trace contextRef="#ctx0" brushRef="#br0" timeOffset="2">1203-202 8,'21'-17'34,"-21"17"-3,-7-12-9,7 12-5,-20-8-2,6 8-7,-9-4-3,2 10 2,-6 2-4,-1 8-1,-3 7-1,3 9 1,-2 5-2,6 4 0,2 3 0,6-1-1,6-1 1,5-3-1,11-6 2,3-7-1,6-10 0,5-7 0,3-9 1,1 0 0,3-14 0,-1-1 0,-4-7 0,0-3 0,-4-7 0,-2 2 1,-4-2-1,-3 5 1,-3 3 0,-1 4 0,-5 5 0,0 15-1,0 0 1,15 11-1,-8 9 0,2 7 0,1 5-1,2 2-2,3 6-1,-4-4-3,9 2-7,-8-10-23,7-6-3,1-7-3</inkml:trace>
  <inkml:trace contextRef="#ctx0" brushRef="#br0" timeOffset="3">1632-626 27,'0'0'38,"0"0"-2,0 0-20,4 27-3,-4 0-3,11 15 3,-11 6-6,8 14 0,-8 6-5,0 8 2,0 1-3,-3 2 1,3-9-4,-4-8-1,4-6-2,0-15-5,5-6-7,-5-18-12,0-17-11,10 0-2</inkml:trace>
  <inkml:trace contextRef="#ctx0" brushRef="#br0" timeOffset="4">1533-116 28,'-36'-10'38,"27"7"1,9 3-19,9-9-6,8-4-2,13 5-6,4-5-4,4-5-6,9 4-20,-1-1-13,-2 1-3,-1 4-1</inkml:trace>
  <inkml:trace contextRef="#ctx0" brushRef="#br0" timeOffset="5">1994-286 27,'0'-17'37,"0"17"-11,18-19-6,4 12-3,-2-7-7,10 8 0,-3-2-4,3 8-2,-3 0-1,0 9-1,-6 6 1,0 8-1,-11 5 0,-4 7-1,-6 3-1,-4 4-1,-6 1-1,-4-5-5,1 3-14,-6-7-20,2-6 3,3-4-6</inkml:trace>
  <inkml:trace contextRef="#ctx0" brushRef="#br0" timeOffset="6">2124 432 36,'14'24'43,"-5"-15"-1,0-3-1,3 2-34,-12-8-1,19 13-1,-19-13-4,12 15-4,-8-1-10,-7-5-25,3-9-5,0 0-2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13T10:16:19.532"/>
    </inkml:context>
    <inkml:brush xml:id="br0">
      <inkml:brushProperty name="width" value="0.10583" units="cm"/>
      <inkml:brushProperty name="height" value="0.10583" units="cm"/>
      <inkml:brushProperty name="color" value="#F79646"/>
      <inkml:brushProperty name="fitToCurve" value="1"/>
    </inkml:brush>
  </inkml:definitions>
  <inkml:trace contextRef="#ctx0" brushRef="#br0">2318 0 7,'0'0'10,"0"0"-1,0 0 1,0 0-3,0 0 1,17 4-1,-17-4 0,17 6 0,-6-1 0,6 6 0,0-2-1,5 6-1,0 0 1,6 7-2,0-1 1,5 5-2,-1 3-1,3 5 0,-1 2 1,3 6-3,0 4 2,3 4-1,0 9-1,1 4 3,2 5-2,3 4 0,2 7 0,1 8 0,3 4 0,2 8 0,-2 3-1,2 5 0,3 5 1,0 7 0,-6 3 0,3 2 0,-5 4 1,-1 5-1,-3 5 1,-4 5 2,-11 3-3,-2 6 0,-6 4 0,-6 6 0,-4 7 1,-8 3-1,-4 5 1,-3 3-1,-7 1 0,-5 1 1,-4-2-1,-3-1 0,-6-10 0,-6-1-1,-5-7 0,-3-5 0,-2-4 1,-5-4-1,-5-2 0,-7 2 1,-5 0-1,-2-1 1,-8 3 0,-4 0 0,-7-1-2,-6-1 1,-2-6 0,-6-4 0,-4-1-1,-1-7 2,-6-6-1,0-5 0,-4-4 1,3-2-1,-2-5 1,1-1-1,0-6 1,2-4-2,-1-5 1,4-4 1,3-5-1,3-6 1,3-5-1,3-9 0,5-5 0,5-4 1,6-9-1,4-3 0,9-6 0,6-8 0,5-4 0,6-2 1,6-4-1,7-3 0,6-5 0,4-1 0,6-3 0,5 0 1,2-2-1,6-4 0,9 0 0,-9 5-1,9-5 1,0 0 0,0 0 0,0 0 0,0 0 0,0 9 0,0-9 0,0 0 0,4 10 0,-4-10 0,0 0 0,0 0 0,3 9 0,-3-9-1,0 0 1,0 0-1,0 0-1,0 0 0,0 0-1,0 0 0,0 0 0,0 0 0,0 0 1,8-13-1,-8 13 2,13-16 0,-1 5 0,0-3 1,2-2 0,0-2-2,3-3 2,-1-1 0,-1-1 2,2 2-2,-3-2 0,0 3 1,-1 1 0,-1 2 0,-3 2 0,-1 6 1,-2-1 0,-6 10 0,6-10-1,-6 10 1,0 0 0,-7 10-1,-1 0 0,-1 6 0,-4 6 0,-3 6-1,-5 4 1,-1 5 0,-4 1-1,-2 2 1,0 0 0,-2 0 0,2-6 0,3-3-1,2-5 1,3-3-2,4-5 2,4-5-2,2-4 1,10-9 0,0 0 1,0 0-1,0 0 0,0 0 0,0 0 0,13-7 0,-4 1 0,3 2 0,0-1 1,0 5-1,2 0 0,-1 0 0,1 4 1,0 1-1,-1 2 1,1 1-1,2 4 1,-1-1-1,1 1 0,-1 0 1,1 1-1,-3-2 0,-1 0 0,0-2 0,-12-9 0,12 12 0,-12-12 0,0 0 0,0 0-1,0 0-2,10 9-6,-10-9-26,-10-10-7,4 0-1,0-7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14T03:00:53.08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11436 9 15,'0'10'18,"-4"5"-4,4 10 0,-7 9-3,7 16 0,-7 12-2,4 19-1,-3 14-1,2 20-1,-2 20-3,1 19 0,1 17 2,1 21-2,-2 18-2,5 14 1,0 12-2,0 3 1,0 1 0,0-7 1,0-9 0,0-15-1,-4-17 1,1-12 0,-4-23 0,-2-12 2,-1-17-2,1-10-1,-2-12 0,1-12-1,3-12-1,1-15-1,6-11-5,0-17 0,11-8-10,-2-17-16,8-18-9,5-15 3</inkml:trace>
  <inkml:trace contextRef="#ctx0" brushRef="#br0" timeOffset="1">11370 159 3,'0'0'13,"0"0"-2,0 0-2,11 0-2,-11 0 1,20 4-1,-7-1 0,5-3-2,3 4 0,6-4 0,4 3 0,6-3 0,8 0-1,4 0 0,9-3 1,6-2-2,11 2 2,7-3-2,11 1 0,9-4 1,12 1-1,7-2 0,12 0-1,7-3 0,10 1 1,4-3-2,8 3 2,2-2-2,1 3 1,1 0 0,-1 3 2,-5 0-3,-7 4 0,-6 0-1,-12 4 1,-11 0-1,-9 0 0,-14 0 1,-10 0-1,-14 0 0,-6 0 0,-13 0 0,-8 4 0,-9-4 1,-8 5-1,-10-5 1,-5 3-1,-6-3 1,-12 0 0,10 3 0,-10-3-1,0 0 1,0 0 0,-12 3 0,12-3 0,-16 0-1,7 4 1,0-4 0,-1 6 0,0-2 0,1 4-1,0 1 1,-1 6-1,-1 5 0,0 9 0,-2 12 1,-1 10-1,-2 13 0,-2 12 2,0 17-2,-2 12 1,-1 18 0,-2 14 0,-1 11 0,-4 12 1,1 12-1,2 13-1,-3 9 1,3 9 0,1 2 0,4 0 1,1-5-2,5-6 0,1-13 1,1-11-1,3-17 0,0-14 0,3-16 0,2-13 0,1-11 0,3-11 0,0-10 0,3-8-1,0-11-1,1-10 1,1-8-1,-1-12-2,1-5 0,-5-11-2,6-3 1,-6-10-4,0 0-14,0-19-17,0-5-1,-4-7 1</inkml:trace>
  <inkml:trace contextRef="#ctx0" brushRef="#br0" timeOffset="2">11425 4428 22,'-16'0'18,"16"0"-5,-9 0 0,9 0-3,0 0 1,0-14-1,0 14-2,10-10-1,1 6-1,3-3 1,7 7-2,0-3-2,10 6 1,6 3-2,7 5 1,8 1 0,4 6 0,9-1-2,6 4 1,6-1-1,1-1 1,1-3-1,1-2 1,-3-4-1,-5-2 0,-8-5 1,-7-3-1,-11 0 0,-6 0-1,-12 0 1,-8 0-2,-8-3-1,-12 3-1,0 0-3,0 0-9,-10-6-15,10 6-9,-21-7-3</inkml:trace>
  <inkml:trace contextRef="#ctx0" brushRef="#br0" timeOffset="3">12964 1815 6,'10'-5'16,"-10"20"-2,0 4-2,-6 6 0,3 11-3,-6 10-1,2 17 0,-6 13-2,2 16-1,-6 14-2,-1 18-1,-4 13 1,-1 10-1,-2 9-1,-1 4-1,-4 4 0,-1-1 0,2-3 0,-1-5 0,1-6 2,1-4-2,2-8 1,0-7 0,2-12-1,5-10 1,0-13-1,4-16 0,3-14-2,2-21-4,6-11-6,-2-21-11,6-12-10,-5-28-3</inkml:trace>
  <inkml:trace contextRef="#ctx0" brushRef="#br0" timeOffset="4">13048 1793 8,'-12'-11'12,"0"11"3,12 0-5,-9 6 2,9-6-3,-7 19-1,4-8 1,3 6-2,-3-1-2,3 6 0,0 3 0,6 4 0,-2 6-1,4 9 0,-1 4 0,4 11 1,2 10-3,2 9 1,2 14-1,5 9 0,0 7-1,2 11 0,4 6-1,2 6 1,-2 1-1,2 3 0,-2-2 0,-1 0 1,-2-5-1,-1-10 0,-2-7 1,-2-6-1,1-7 1,0-7-1,-2-11 1,-1-9-1,0-8 2,-2-7-2,-2-6 0,-3-10 2,-2-11-4,-1-4 2,-2-2-2,0-7 2,-1 3-1,-2-3 1,0 0-2,-3 0 1,3 1-1,-3-5 0,0-1 0,0-11 0,0 15-1,0-15 0,0 0 2,0 0-1,0 0 1,-12 7 1,12-7 0,0 0 0,0 0 0,0 0 0,0 0 0,0 0 1,0 0-1,0 0 2,0 0-1,0 0 1,0 0-2,-7-9 1,7 9 0,0 0 0,-3-9-1,3 9 1,0 0-1,0 0 1,0 0-1,-3-10 1,3 10-1,0 0 1,0 0-1,0 0 1,0 0-1,11-4 1,-11 4 0,20 0-1,-4-3 1,4 3 1,6 0-1,6 0 0,8 0 0,9 3 1,2-3 0,6 0-1,4 0-1,5 0 1,0 0-1,1 0 0,-4 0 0,-4 0 0,1 6 1,-5-2-1,-3 3 0,-6 0 0,-6 1 0,-4-1 0,-6 0 0,-5-2 0,-7-2 1,-2-3-1,-7 4 0,-9-4 0,12 0 1,-12 0-1,0 0 0,0 0 0,0 0 0,0 0 1,0 0-1,10 0 0,-10 0 1,0 0 0,0 0-1,12-12 1,-12 12 0,9-11-1,-9 11 1,9-12-1,-9 12 1,7-13-1,-7 13 0,5-12 1,-5 12-1,4-16 1,-4 6-1,0-1 0,0-4 1,0-2-1,-9-9 0,1-9 0,-5-12 1,-4-17-2,-1-20-2,-3-27-2,8-24-11,0-33-23,1-37 1,9-19-5</inkml:trace>
  <inkml:trace contextRef="#ctx0" brushRef="#br0" timeOffset="5">11439 651 3,'-11'-7'13,"11"7"-3,0 0-1,0 0-4,0 0-1,0 0 3,0 0-1,0 0-1,21-7-1,-3 7 0,7 0 0,9 0 1,8 0-1,10 0-2,9-3 0,10 3 1,10-4-1,11 0-1,12 0 1,11-3-1,8-1 1,10 0-1,13-1 0,3-2 2,7 2-2,5-1 0,3 3 0,4 2 0,-3 5-1,-4 0 0,-7 0 2,-5 0-2,-7 3 0,-11 0 0,-12 1 0,-13 0 0,-9-2 1,-11 3-1,-12-1 0,-12 1 1,-13 1-1,-12 0 1,-9-1-1,-12 1 1,-16-6-1,4 10 1,-16-7-2,-2 1-1,-6-4-4,1 4-5,-2-4-13,0 0-10,7 4-2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3:27:00.53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48 493 9,'-8'-10'18,"4"1"-4,4 9 1,0-10-3,0 10-3,6-12 1,-6 12-2,14-11-2,-5 5 0,3 3 0,1-2-3,2 5 0,1 0 0,-1 0-1,1 5 1,-3 1-3,0 1 0,-2 3 1,-3 2-1,-3 0 0,-2 2 1,-3 2-1,0-1 1,-5 2 0,0 1-1,-1-1 1,-3 2-1,1 1 1,0-1-1,-1 2 1,0 1-1,0-1 1,1 0-1,1-1 0,0-1 1,1 0-1,2 0 0,4-2 0,-3-3 0,3 0 0,5-2 0,1-1 0,3-2 0,3-2 0,3-2 0,1-2 1,2-3-1,0 0 0,-1 0 0,1-3 0,-2 3 0,-4-5 0,-2 5 0,-10 0 0,13 0 0,-13 0 1,0 13-1,-3 0 0,-2 1 0,-4 5 0,0 1 1,-1 5-1,-2 2 1,1 1-2,1 0 1,1 0 0,2-2 0,3-1 0,1-3 0,3-3 0,0-2 0,0-3 1,3-3-1,-3 0 1,0-11-1,5 16 1,-5-16 0,0 11-1,0-11 2,-6 9-2,6-9 2,-17 8-2,4-5 0,-4-3-2,-1 4-3,-6-4-2,1 0-11,-5 0-16,-3-7-3,5 3 0</inkml:trace>
  <inkml:trace contextRef="#ctx0" brushRef="#br0" timeOffset="1404">344 914 8,'-12'0'12,"12"0"3,0 0-5,0 0 3,15-9-2,-4 6-3,1-6 2,10 2-1,0-5-1,10 3 0,3-5-2,11 1 1,4-4-2,11 1-2,8-1-1,8-1-1,7-1 1,6 3-1,6-4 1,7 1-1,5 0 2,5-2 0,-2-1-2,2 3 1,-3-2-1,-3 3 0,-6 0 0,-9 4 0,-12 1 0,-11 2-1,-12 3 1,-11 4-1,-12 0 1,-7 4 0,-14-3-1,-13 3 0,0 0-1,0 0 0,-15 7-3,-4-7-6,2 8-4,-9-4-19,-2 1-6,5 0-1</inkml:trace>
  <inkml:trace contextRef="#ctx0" brushRef="#br0" timeOffset="1919">2058 427 26,'-5'-13'17,"5"13"-2,0 0-3,0 0-2,0 0-2,12 0-1,-2 3-2,8 3 2,1 0 0,9 5 0,0-3 0,5 3-3,1-3 0,0 3-1,-3-3 0,-2 3 0,-5-4 0,-3 2-1,-5 1-1,-6 3 1,-5 3-1,-8 4 0,-9 4 0,-6 7 0,-11 3-1,-10 6 1,-5 2-1,-5 1 0,-1-2-2,0-6-2,10-1-10,3-7-21,12-12-3,14-9-3</inkml:trace>
  <inkml:trace contextRef="#ctx0" brushRef="#br0" timeOffset="2449">2711 57 28,'9'-27'26,"-5"12"-7,5 8-1,-4-2-4,-5 9-2,10 7 1,-4 11-5,-6 8 1,0 13-4,0 9-2,-5 9 1,-2 8-2,0 7 0,-1 1-1,0-1 0,0-4-1,1-7 0,4-7-3,-4-10-2,7-5-7,-3-15-8,3-9-19,0-15-2,0 0 2</inkml:trace>
  <inkml:trace contextRef="#ctx0" brushRef="#br0" timeOffset="2761">3045 229 26,'10'0'32,"-23"10"-16,-1 5-7,-10 1-2,-2 6-3,-7 0-2,-3 3 1,-2-4-1,1 1 2,0-5 1,7-1 0,5-7 1,6 1 0,4-6-1,15-4 0,-11 4-1,11-4 0,17 0 0,1 5-1,3 3 0,8 5-1,1 3-1,5 6 1,1 2-1,2 4 0,-3 1-1,1 0 0,-4-4-1,-4-1-1,0-4-3,-7-8-4,3 2-8,-8-7-18,-3-7-5,2-3 0</inkml:trace>
  <inkml:trace contextRef="#ctx0" brushRef="#br0" timeOffset="3183">3308 306 7,'11'-8'33,"-11"8"1,0 0-16,0 0-6,0 0-4,0 22-2,0-3 0,-6 10 0,1 4-3,0 6 0,-1-1-1,3 3 0,0-4-1,3-4 0,0-7 0,0-5-1,5-9 2,-5-12 0,10 5-2,-10-5 1,16-17 0,-7 0 0,3-5 0,0-3-1,1-7 1,2-1-1,0-1 1,2 0 1,1 2-1,1 3 0,1 5 0,0 7 0,-1 9 0,1 8 0,-3 8 0,0 10-1,-1 8 1,-3 7-1,-1 2 0,-2 4 1,-1 1-2,-3-3 0,1-1-2,-4-6-2,5-2-8,-8-12-9,6-5-16,-6-11-1,16 4-1</inkml:trace>
  <inkml:trace contextRef="#ctx0" brushRef="#br0" timeOffset="3682">4049 262 13,'0'0'34,"0"0"0,-20 10-18,3 0-7,0 8-2,-6 4-3,-2 7 1,-5 6-2,5 6 0,-3 0-2,7 3 1,2 0-2,8-4 1,6-3-1,8-5 0,10-8 1,6-7 1,5-9-1,4-8 1,3-4 0,2-6 0,-4-10 3,2-3-3,-10-7 1,-3-2-2,-8-4 1,-7 0-2,-7 1 0,-6 1-2,-4 7-4,-10-3-7,5 11-16,0 6-8,-5 2-3</inkml:trace>
  <inkml:trace contextRef="#ctx0" brushRef="#br0" timeOffset="4087">4298 208 16,'7'12'35,"-7"-12"-1,0 0-20,-7 14-7,7-14-1,-7 24-3,3-7-1,4 6 0,-5 3 0,5 3-1,0 3-1,4 2 2,2-3-1,3-1 1,3-6-1,4-3 0,0-9 1,4-4 0,-1-8-1,4-8 0,-2-5 0,0-5 0,3-3 1,1 0-1,-3-3 0,0 1 0,-5 5 0,-2 3 1,-2 6-2,-3 5 2,-10 4-2,8 9-2,-5 6 2,-3 2 0,5 5-2,-2 0 2,4 2 0,3-2-1,5-3 1,3-2 0,5-7 0,3-2 0,4-8 0,2-7 1,1-6 1,0-3 1,-3-9-1,-2-3 0,-8-7 0,-2-4 0,-11-6 0,-7 2-1,-5-3 0,-9 2-1,-4 3-1,-5 2-3,1 13-8,-6 5-21,2 6-6,6 12-1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3:27:05.40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281 520 26,'48'-24'19,"-31"7"1,5 3-1,-10-6-5,2 7 0,-14-7-1,4 7-2,-12-5-5,-5 5 1,-7 1-3,-4 5-2,-7 4 0,-4 6 0,-4 4-1,0 7-1,0 5 1,1 6-1,4 3 0,3 2-1,9 2 1,6 2-1,8 0 1,8-2-1,15-3 1,5-2 0,7-3-1,7-3 2,4-4-1,1-2 0,-1-3 0,-3-2 0,-5 0 0,-4-1 0,-8 0 1,-6 1-1,-12 4 0,-6-1 0,-10 2-1,-8 0 1,-8 3-1,-5-2-1,-3 0-3,-7-7-9,4 1-10,-2-4-15,2-6 1</inkml:trace>
  <inkml:trace contextRef="#ctx0" brushRef="#br0" timeOffset="515">596 283 34,'13'0'36,"-13"0"-14,0 0-4,0 0-6,0 0 0,0 0-7,-12 18 1,5 1-1,1 9-2,-2 4 0,4 9-2,0 5 1,4 5-2,-3 4 1,3-3-1,5-1-1,-1-3 0,1-3-2,-2-9-4,6 0-9,-9-9-20,0-14-3,0-1-1</inkml:trace>
  <inkml:trace contextRef="#ctx0" brushRef="#br0" timeOffset="827">418 563 14,'0'-23'37,"0"23"-1,20-17-17,-8 5-8,8 2-4,1 2-9,4-2-7,4 10-12,1 0-13,-6 0-4</inkml:trace>
  <inkml:trace contextRef="#ctx0" brushRef="#br0" timeOffset="1030">813 461 14,'20'0'37,"-20"0"-1,13 0-11,-7 11-12,-6-11-4,5 26-3,-5-9-3,-3 7 2,3 3-3,-6 3-1,3 2 0,3-1 0,0-2-1,3-4 0,1-2 0,4-5 0,1-8 0,2-3 0,4-7 0,1-7 0,4-2 1,1-5-1,-1-3 1,2-4 0,-4-2 0,2-2 0,-5-3 0,1 2 1,-7 1 0,1 2-1,-2 2 1,-1 7 0,-3 1-1,-4 13 1,8-9-1,-8 9 0,0 0 0,13 18-1,-7-4 1,0 6-1,1 4 1,-1 1-1,2 5-1,-1-2 0,2-1-2,-2-4-2,6 1-5,-5-13-12,5-6-18,3-5-2,-1-9 0</inkml:trace>
  <inkml:trace contextRef="#ctx0" brushRef="#br0" timeOffset="1529">1554 101 18,'17'-53'23,"-17"32"-2,0 8-4,-9 2-2,-1 7-3,-7 2-1,1 8 1,-6-1-4,3 7-2,-3 1 1,1 7-2,0-3-1,0 7-2,0 3 0,4 4-1,3 3 0,3 7 0,8 4 1,3 5-1,3 3 1,6 3 0,3 1 1,2 5-1,0 2 1,0-1-2,-4-3-1,-3 0 0,0-1-1,-7-5 1,0-3-1,0-7-2,-6-5 0,-7-10-5,6 0-3,-11-14-13,2-6-17,-2-6-2,-1-13 2</inkml:trace>
  <inkml:trace contextRef="#ctx0" brushRef="#br0" timeOffset="1935">1278 588 15,'0'0'33,"9"-10"-9,-9 10-6,0 0-7,0 0 1,12 0-3,3 0 1,0-6-4,7 2 1,1-4-2,8 1-3,3 0-5,3-4-10,1-3-23,0 5-1,-5-4-4</inkml:trace>
  <inkml:trace contextRef="#ctx0" brushRef="#br0" timeOffset="2231">2052 162 9,'0'0'38,"0"0"1,21-34-3,-32 27-23,-8 7-6,-7 0 1,-1 3-4,-1-3 0,1 14-1,3 2 0,7 11 0,2 8 1,5 7-2,5 5 0,5 6 0,0 6-1,10 3 1,4 3-1,3 4-1,-17-69 1,22 75 1,-22-75 0,21 55-1,-21-55-11,18 43 2,-6 15-3,-12 12-6,-23-11-28,-8-14 2,-10-13-2</inkml:trace>
  <inkml:trace contextRef="#ctx0" brushRef="#br0" timeOffset="2559">1697 749 3,'53'-78'37,"-19"49"2,2 5-13,-36 24-12,43-29-5,-43 29-18,56-14-19,-56 14-6,53-27-5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3:27:09.24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79 80 8,'0'-13'10,"3"4"2,-3 9-3,4-10 0,-4 10 1,7-12 1,-7 12-4,10-11 3,-10 11-2,11-10-2,-11 10 0,14-10 0,-14 10-3,17-6 1,-7 6 1,2 0-2,-1 0-1,1 3 0,-1 3 0,0 3-1,-3 1 1,1 4 0,-5 1 0,-1 3 0,-3 5 1,-4 1 0,-4 1-2,1 3 0,-4 0 1,0 1-2,-3 2 1,1 0-1,0-3 0,1 0 1,2-2-1,1-2 0,2-3 0,3-4 0,4-1 0,0-3 0,6-3 0,-6-10 0,19 11 0,-7-11 0,3 0 0,2 4 0,0-8 0,-3 4 0,0-5 0,-3 5 0,-11 0 0,13 0-1,-13 0 1,4 10 0,-4 0 0,-4 3 0,1 7 0,-2 3 0,1 5 0,-1 3 0,1 2 0,0 2 0,-1 5 1,5 1-1,-4-1 0,4 1 1,0 2-1,0-1 0,0 0 0,6-2 1,-3-6-1,0-3 0,0-2 0,0-6 0,0-2 1,-3-7-1,4-1 1,-4-13-1,0 15 1,0-15-1,-15 10 1,5-10-1,-7 3 1,-2-3 0,-4 0-1,1 0 0,-3 0-1,0-3-2,4 3-4,-6-10-9,11 3-19,4 1-2,2-6-3</inkml:trace>
  <inkml:trace contextRef="#ctx0" brushRef="#br0" timeOffset="1170">246 510 10,'-11'0'24,"11"0"-5,0 0-3,0 0-2,0 0-4,0 0-2,0 0 1,0 7-3,8 2 2,1-4-2,8 6 0,3-1-2,8 4 3,3 0-4,8 2 0,3 1-1,8 3 0,4 1 0,6 3 0,5 1-1,4 2 1,7 5-1,2 0 1,3 2-1,3 2 0,0-1-1,1 1 1,-4 0-1,-1-1 0,-8-4 1,-3-5-1,-8-1 0,-5-4 1,-9-1-1,-4-4 1,-9-1-1,-6-3 1,-5-2-1,-5 0 1,-3-2-1,-3 0 1,-3-3-1,-9-5 0,10 7 1,-10-7-1,0 0 0,0 0 0,0 0 0,0 0-1,0 0 1,0 0-2,0 0-1,0 0-3,0 0-5,0 0-12,0-16-16,0 16-2,0-21 0</inkml:trace>
  <inkml:trace contextRef="#ctx0" brushRef="#br0" timeOffset="1794">1762 982 22,'-4'-11'35,"4"11"-13,0 0-6,-9-13-1,9 13-6,0 0 3,0 0-6,9 11 0,0 1 1,-1 3-3,6 7 0,1 1-1,5 6 0,0 2-1,2 2 0,1 1-1,1-1-1,-5-2 1,-3-3 0,-3-4-1,-7-2 1,-6-4-1,-5-3 1,-9-2 0,-4-3-1,-5-1 0,-4-2 0,-2 1-1,1-1-3,1 2-3,-4-9-8,9 7-26,3 0 1,3-7 0</inkml:trace>
  <inkml:trace contextRef="#ctx0" brushRef="#br0" timeOffset="2402">2756 1129 22,'0'-14'38,"0"14"-2,-12-13-16,-4 3-7,1 10-3,-9-6-1,1 10-3,-7 0-2,0 8 0,-5 4 0,-2 9 0,-1 1-1,2 8-1,1 0 0,4 4 1,4 2-2,8 2 0,8-2 0,8-2-1,10-2 0,10-1 0,6-6 0,6-5-2,7-4-1,1-8-1,7-4-6,-6-13-12,1-5-19,-1-3 2,-5-6-5</inkml:trace>
  <inkml:trace contextRef="#ctx0" brushRef="#br0" timeOffset="2746">2922 1265 17,'23'-16'35,"-16"6"0,0-1-16,-7 11-8,12-17 1,-12 17-5,3-11-1,-3 11 2,0 0-3,-13 0 0,-1 0-2,1 12 0,-5-3-1,1 6-1,-3 1 1,1 5-1,-1 3-1,2 3 1,2 2-1,2-1 0,6 2 0,2 0 0,6-2 0,0-5-1,7-4 1,4-4 0,2-6 0,3-3-1,2-9 1,-1-5 1,2-4-1,-2-4 0,-2-2 0,-3-4 1,-1-4-2,-2-1 2,-3 2-1,-3-1 1,-3 2-1,3 3 0,-3 5 1,3 3 0,-3 13 0,0 0 0,10 0 1,-4 12-1,1 5 0,1 5-1,2 4 1,2 3-1,0 2 0,2-1-1,1-1-1,1-6-4,4 1 0,-6-11-4,7 1-9,-6-14-7,4 0-10,-3-8-2,-1-7-1</inkml:trace>
  <inkml:trace contextRef="#ctx0" brushRef="#br0" timeOffset="3276">3261 1309 8,'0'-47'28,"-3"33"-2,-1 3-7,4 11 0,0 0-4,-10 17-1,3-3-5,7 8 0,-3 1-4,3 6 0,-4 0-1,4 2-2,0-1 0,4-2-2,-4-4 1,3-5-1,-3-4 1,7-5 0,-7-10 0,10 5-1,-10-5 2,15-21-1,-7 4 0,1-4 1,-1-2-1,1-5 0,0-3 0,-1 0 1,-1-1-1,3 3 0,0 0 0,4 5 0,0 2 0,3 9 0,1 5 0,2 8 0,1 5-1,-1 11 1,1 7 0,-3 6-1,-1 5 0,-2 4 0,-3 3-1,-3-2 0,0-1-1,-6-7-1,1 1-5,-4-16-4,10 1-13,-10-17-16,17 0-2,-4-8 2</inkml:trace>
  <inkml:trace contextRef="#ctx0" brushRef="#br0" timeOffset="3837">4258 1214 14,'31'-16'35,"-31"16"-1,14-18-19,-14 18 1,7-16-2,-7 16-6,-7-11-1,7 11-1,-25 0-2,7 4-1,-7 6-2,-3 6 0,-2 5 0,-2 10-1,0 3 0,1 5 0,3 2 0,5 1-1,5-1 1,8-3-1,3-7 1,7-8-1,3-5 1,7-7-1,3-6 1,6-9 0,2-8-1,2-6 2,3-4-2,-1-6 1,0-4 0,-4-4 0,-2-5 0,-5-3 0,-2-1 0,-5-3 0,-3 1 1,-4 0-1,0 4 2,-3 4-1,-2 5 1,1 8-1,-4 5 2,4 6-1,-2 5 0,6 10 0,-6-11-1,6 11 1,0 13-1,0 3-1,4 10 1,0 7-1,3 8 0,0 7 0,2 6 0,0 1-1,3-1-1,-3-7-2,6 0-5,-8-14-10,9-6-21,0-7 0,2-14-2</inkml:trace>
  <inkml:trace contextRef="#ctx0" brushRef="#br0" timeOffset="4430">4613 1084 8,'-15'-5'34,"-7"12"0,8-3-16,7 8-6,-8-1-3,6 10-2,-7 4-1,3 8-3,-5 4-1,3 5-1,1 1 0,0 1-1,3 3 0,4-3 0,7-7 0,0-4 0,8-7 0,5-6 0,9-9 1,6-5 1,2-12 0,4-5 0,-2-10 3,4-4-2,-4-9 0,-2-3 1,-10-7-2,-3 0 0,-9-1-1,-8 3 1,-6 1-2,-8 5 0,-13 4-2,-5 5-2,-1 10-3,-7 0-10,4 6-21,2 9-1,-2-2-2</inkml:trace>
  <inkml:trace contextRef="#ctx0" brushRef="#br0" timeOffset="6786">4477 1974 13,'25'-11'32,"-25"11"-12,7-13-5,-7 13-2,-13-5-2,-5 5-1,-1 5 1,-9-1-3,1 7-1,-7-2 2,3 6-4,-1-3-2,4 1 0,4 0-1,6 1-1,7-3 0,8-1-1,7 0 1,10-2-1,6 0 1,10-1-1,5 1 0,5 0 0,6 1 1,1 2 0,0 2 0,-5 1-1,-4 1 1,-7 3-1,-7-1 1,-8 3 0,-16-1-1,-9 1-1,-9 2 1,-9 0-1,-6 0 0,-7-1 0,-2-1-2,-3-6 0,2 1-4,1-15-3,11 4-13,2-11-15,7-11-4,9-3 3</inkml:trace>
  <inkml:trace contextRef="#ctx0" brushRef="#br0" timeOffset="7254">4722 1767 23,'25'-16'38,"-25"16"-1,13 0-17,-13 0-5,-3 14-5,-4-4 0,7 9-3,-11 5-3,7 8 0,-2 7-2,2 4 0,-1 5-1,5 2-1,0 2 0,0-3-1,3-3-1,2-8-2,4-1-2,-4-13-4,9-1-10,-7-10-19,-7-13-3,12 0 1</inkml:trace>
  <inkml:trace contextRef="#ctx0" brushRef="#br0" timeOffset="7535">4602 2090 8,'8'-14'34,"9"4"-1,-1-3-11,10-3-14,9 1-2,1-2-4,2 5-1,-1 1-1,-8 4-1,1 7 1,-10-2-1,-1 2 1,-9 4 0,-10-4 1,11 7 0,-11-7 2,0 0 1,0 0 2,-3 9-1,3-9 0,0 0 0,-11 10 2,11 0-3,-3 0 0,3 7-2,3 2 0,0 5-2,2 3 1,1 1-1,3-1 0,1-1 0,2-5 0,1-3 0,1-9 0,4-4 0,1-8 0,0-4 0,0-5 0,0-6 0,0-3 0,-1-1 1,-2-4 0,-1-1 0,-5 0 0,-1 1 1,-3 2-1,0 6 1,-2 1 0,-4 7 0,0 10-1,0 0 1,0 0 0,10 24-1,-7 1 0,1 6-1,2 2 1,1 6-1,2-1-1,4-3 1,3-3-1,2-7-3,3-4-4,-1-16-9,4-5-24,0-4 0,-2-11-3</inkml:trace>
  <inkml:trace contextRef="#ctx0" brushRef="#br0" timeOffset="8174">5697 1537 18,'6'-29'33,"-13"19"-12,7 10-2,-21 0-4,6 5-4,-5 3 1,-1 7-5,-3-1 0,2 6 1,0 0-2,3 9-1,0-1 0,8 10-1,1 1-1,10 6-1,0 5 0,11 4 1,3 1-2,4 5-1,1 2 1,2-1-2,-1-1 1,-2-2-1,-3-2 1,-6-3-3,-5-6 1,-4-8-1,0-4-2,-12-13-7,5-4-20,-11-6-9,-4-12-2,-4 0 3</inkml:trace>
  <inkml:trace contextRef="#ctx0" brushRef="#br0" timeOffset="8533">5387 2126 28,'37'-28'40,"-10"18"-2,1 1-8,1-8-19,8 4-7,0-1-5,2-3-10,0 2-16,-4 3-12,-6-6-1</inkml:trace>
  <inkml:trace contextRef="#ctx0" brushRef="#br0" timeOffset="8751">5973 1672 23,'27'-52'38,"-27"52"-4,0 0-17,4-25-4,-11 14-3,-8 8-2,-7 10 0,-7 3-2,1 10-2,2 5 0,4 9-1,8 4 1,6 3-2,8 7 0,0 2 0,14 6 0,-14-56 0,17 64-1,-17-64 1,22 77-1,-22-77 0,25 82-1,-13-40 1,0 2-2,-2-1-2,1-1-3,-4 1-2,-7-43-7,13 102-27,-13-39-1,-13-18-1</inkml:trace>
  <inkml:trace contextRef="#ctx0" brushRef="#br0" timeOffset="9188">5841 1917 27,'0'0'33,"0"0"-14,0 0-3,-5 10-1,5-10-4,0 0 1,-10 0-4,10 0 2,0 0-3,17-7-1,-2-2-1,-15 9 0,0 0 1,0 0-3,50-12 0,-50 12-1,0 0-1,55-10-1,-55 10-2,0 0-5,55-3-10,-55 3-25,0 0-2,44 0 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50" max="1920" units="cm"/>
          <inkml:channel name="Y" type="integer" max="1710" units="cm"/>
        </inkml:traceFormat>
        <inkml:channelProperties>
          <inkml:channelProperty channel="X" name="resolution" value="43.87001" units="1/cm"/>
          <inkml:channelProperty channel="Y" name="resolution" value="44.88189" units="1/cm"/>
        </inkml:channelProperties>
      </inkml:inkSource>
      <inkml:timestamp xml:id="ts0" timeString="2014-09-12T03:16:46.73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19244 8326,'-18'0,"1"17,-19-17,19 18,-18-1,-18 1,0 0,0-1,0 36,18-53,-1 0,1 36,-35-19,70 1,-53 0,53-18,-36 35,19-35,-1 17,0-17,1 18,-1 0,0-1,1 1,-1 35,1-18,-19-17,1 52,17-70,-17 36,35-19,-53 54,53-71,-53 53,53-18,-17-17,-1 17,18-17,-18-1,1 1,17 0,0-1,0-17,0 18,0-1,0 1,0-18,0 18,0-1,0 1,0-18,0 18,0-1,0 1,0-18,0 18,-18-1</inkml:trace>
  <inkml:trace contextRef="#ctx0" brushRef="#br0" timeOffset="1638.1625">18115 9049,'0'0,"0"35,0 0,0 1,0-19,0 19,0-19,0 18,0-17,0 35,0-35,0 17,0-17,0 34,0-52,0 18,0-18,0 35,0-35,0 18,0-18,0 35,0-35,0-17,18-36,-18 35,0 18,0-18,17 1,-17-1,0 18,0-17,18-1,-18-17,18 35,-1-18,1 0,-18 18,35-17,-35 17,36-18,-36 18,17-18,-17 18,35-17,-35 17,36-18,-19 18,-17 0,18 0</inkml:trace>
  <inkml:trace contextRef="#ctx0" brushRef="#br0" timeOffset="13054.3048">19544 8079,'0'-18,"0"18,18 0,-18 0,17 0,1 0,-1 0,1 0,0 0,-1 0,36 0,-35 0,35 35,-18-17,18 17,-18-17,-35-1,18-17,0 18,-1 0,1-1,-18-17,18 18,-18 0,0-18,0 17,0 1,0 0,0-18,-18 17,18-17,-35 0,35 0,-18 0,18 0,-35 0,17 0,0-17,18-19,0 19,0-1,0-35,0 35,0-17,0 18,0-36,0 53,0-18,0-17,0 35,0-18,0-17,0 35,18-35,-18 35,0-18</inkml:trace>
  <inkml:trace contextRef="#ctx0" brushRef="#br0" timeOffset="14755.4754">20126 8096,'18'0,"-18"-17,17 17,-17-18,18 0,17-17,-35 35,0-35,0 35,18-18,-18 1,0-1,0 18,0-18,0 1,0-1,0 18,0-18,-18 1,18-1,-35 18,35 0,-18 0,-17 0,35 0,-18 0,1-18,-1 18,18 0,-18 0,1 0,17 0,0 18,0-18,0 18,0-1,0 1,0-18,17 53,-17-53,18 18,0-1,-18 1,17-1,-17-17,18 18,0 0,-18-1,17-17,-17 0,18 18,0 0,-18-18,17 0,-17 17,18-17,-1 0,1 18,0 0,17-1,-17-17,-18 0,35 0,-35 0,18 0,-18 0,17 0,1 0,-1 0,-17 0,18-17,0-19,-18 36,0-17,0-1,17 0,-17 18,0-17,0-1,0-17,0 35,0-18,0 18,-17-35,-1 35</inkml:trace>
  <inkml:trace contextRef="#ctx0" brushRef="#br0" timeOffset="16902.6901">20638 7620,'-18'0,"0"0,18 0,-17 0,17 0,-18 0,0 0,18 18,0-18,0 17,0 1,0 0,0-18,0 17,0 1,0-1,18 19,-18-19,18 19,-18-36,17 35,-17-35,18 35,-18-17,0 0,18-18,-18 0,17 0,1 0,-18 0,17 0,1 0,0-18,-18-17,0 35,0-18,0 0,0 1,0 17,0-18,0 0,0 1,0 17,0-18,0 0,0 1,-18-18,18 35,-18-18,18 18,-17 0,17-18,0 18,0 0,17 18,1 0,0-1,-1 1,-17 17,0-35,36 35,-36-17,17-18,1 0,0 0,-1 0</inkml:trace>
  <inkml:trace contextRef="#ctx0" brushRef="#br0" timeOffset="18134.8131">20638 7232,'0'-18,"0"18,17 0,-17 0,18 18,17-18,0 53,-17-35,0-1,17 18,-17 1,-1-1,1-35,-18 18,53 35,-53-53,0 17,17 1,1 35,17-36,-17 1,-18 0,0-1,18 1,-18-18,0 18,17-1</inkml:trace>
  <inkml:trace contextRef="#ctx0" brushRef="#br0" timeOffset="20095.0091">20108 8714,'18'0,"0"17,-18 1,17 0,1 34,17-16,0-1,1 18,-19-53,1 18,0 17,-1-35,1 0,-18 0,18 0,-18 0,0-18,0-35,0 0,0 0,0 18,0 35,0-53,-18 36,18 17,0 17,18 1,-18-18,52 35,-34-35,-18 18,18-1,-1 1,1 0,17 17,-35-35,0 18,18-18,0 0,-1-18,-17 0,0 1,0-36,0 53,0-18,0-17,0 17,0 1,0-1,0 18,0-18,0 1,0-19,0 36,-17-17,-19-18,36 35,-17 0,-1 0,18-18</inkml:trace>
  <inkml:trace contextRef="#ctx0" brushRef="#br0" timeOffset="21935.1933">20867 8449,'0'0,"-18"0,1 0,17 0,0 18,0-1,0-17,0 18,0 0,0-1,0-17,0 18,0 0,0-1,0-17,0 18,0-1,0 1,0 0,0-1,17 19,-17-36,18 17,-1-17,-17 18,18-18,-18 0,18 18,-1-18,1 0,-18 0,18 0,-1 0,1 0,-18 0,18 0,17 0,-35-18,17 0,-17 1,0-1,0 18,0-35,0 17,0 0,0-17,0 35,0-17,0-1,0 0,0 18,0-17,0 17,-17 0,-1 0,1 0,17 0,-18 0,0 0,-17 0,35-18,-18 18,1-18,-1 18,18 0,-18 0</inkml:trace>
  <inkml:trace contextRef="#ctx0" brushRef="#br0" timeOffset="23295.3291">21114 8396,'17'0,"-17"0,36 0,-36-18,17 18,1 0,0 0,17 0,0 0,-35 0,35 0,-17 0,-18 0,18 0,17 0,-17 0,-1 0,1 18,0-18,-18 18,17-18,1 35,-1 18,1-53,-18 18,0-1,0-17,0 18,0-18,0 0,-18 0,1 0,-18-18,17 18,0-35,18 17,-17 1,17-1,0 18,0-18,-18-17,18 0,0 0,0 35,0-18,0 18,0-18,0 1,0-1,0 18,0-18</inkml:trace>
  <inkml:trace contextRef="#ctx0" brushRef="#br0" timeOffset="24271.4269">21484 7973,'0'0,"18"0,-1 0,19 53,-36-36,0 19,17-19,19 54,-19-54,1 1,17 53,0-36,1 0,-19 0,-17-17,18 17,-18-35,18 18,-18-18,0 18</inkml:trace>
  <inkml:trace contextRef="#ctx0" brushRef="#br0" timeOffset="27407.7405">22066 8008,'0'0,"-17"0,-1 0,18 0,-18 18,18-18,0 17,-17-17,-1 0,18 0,0 18,-18 0,18-1,0 1,0 0,0-18,0 35,0-18,0-17,0 18,0 0,0-1,0 1,0 0,18-1,-18-17,18 0,-18 18,17-18,1 0,0 0,-18 0,17 0,1-18,0 18,-18-17,17-1,-17 18,18-18,-18 18,0-35,0 35,0-18,0 18,0-35,0 35,0-17,0 17,0-36,0 19,0-1,-18 0,1 1,17-1,-18 0,18 1,-18-1,1 1,17-1,-18-17,0 17,18 0,0 1,0-1,-17 18,-1-18,18 1,-18 17,18-18,-35-17,35 35,0 0,0 0,0 0,18 0,-1 17,1 1,0-18,-18 35,17-17,-17-18,18 18,0-1,-18-17,17 18,-17-18,18 18,-18-1,18-17,-1 18,1 17,-1-35,-17 18,18 17,-18-17,18-18,-1 17,-17-17,0 36,0-36,18 17,-18-17,18 18,-1 0,-17-1,18-17,-18 0,18 18,-1-18,1 0,-18 0,17-18,1-17,17 17,-17-17,-18 35,0-18,-18 18</inkml:trace>
  <inkml:trace contextRef="#ctx0" brushRef="#br0" timeOffset="37304.7288">21078 9648,'0'0,"0"-17,0-1,0 1,0 17,0-18,18-17,-18 17,18-17,-18 17,0 0,0-17,0 0,0 17,0 1,0-19,0 36,-18-17,18-1,-18 0,1-17,17 18,-18-36,-17 35,17-17,1 35,17-18,-18 18,0 0,1 0,-1 0,0 0,18 0,-17 0,-1 0,-17 18,35-18,0 17,0 1,0 0,0-1,0 1,0-18,0 18,0-1,0 1,0-1,0-17,0 36,0-19,0-17,0 18,0 17,35-17,-35 0,18-1,-1 1,1-1,-18-17,35 0,-17 18,0-18,-18 18,17-1,-17-17,18 0,-18 0,18 0,-1 0,-17 0,18 0,-18 0,35 0,-35 0,18 0,-18 0,35 0,-35 0,18 0,-1 0,1 0,0 0,-18-17,17 17,1 0,-18-18,18 18,-18-18,0 1,0 17,0-18,0-17,0 35,0-18,0 1,0-1,0 18,0-18,0 1,0-1,0 18,0-18,0 1,0-1,0 18,-18-17,0 17</inkml:trace>
  <inkml:trace contextRef="#ctx0" brushRef="#br0" timeOffset="39399.9396">21290 9031,'0'0,"0"18,35-1,-35 1,18 17,-18-35,0 18,18 17,-1-35,-17 18,18-18,-18 18,0-1,0-17,18 18,-1-18,-17 0,0 0,0-18,0 18,0-35,0 35,0-18,0 18,0-35,0 35,0-18,18 1,-18-1,0 18,0-18,18 18,-18-17,17-1,-17 0,18 18,-18-17,17 17,-17-18,18 18,0 0,17 0,-35 0,0 18,0-1,18-17,-18 18,0 0,35 17,-35-35,18 35,-1-17,-17-18,18 0,-18 0</inkml:trace>
  <inkml:trace contextRef="#ctx0" brushRef="#br0" timeOffset="40216.0208">21625 8661,'0'0,"0"0,18 17,-18 1,35 35,0-35,-17 17,17 18,-17-36,35 19,-53-19,35 19,-17-19,0 1,-18 17,52 0,-52-17,0 0,18-18,0 17,-18 1,17 0,1-1,0 1,-18 0,17-18,1 17,-18-17,-18 0,1 0</inkml:trace>
  <inkml:trace contextRef="#ctx0" brushRef="#br0" timeOffset="41008.1003">21802 8943,'0'0,"0"-18,17 18,1 0,-18-17,18 17,-18 0,17 0,1-36,0 36,17-17,-35 17,17 0,1 0</inkml:trace>
  <inkml:trace contextRef="#ctx0" brushRef="#br0" timeOffset="42383.2368">22137 8802,'17'-18,"-17"18,18 0,-18 18,0-18,18 17,-1 1,-17-18,18 18,-18-18,0 17,35 1,-35 17,18-35,-18 18,18-18</inkml:trace>
  <inkml:trace contextRef="#ctx0" brushRef="#br0" timeOffset="43720.3716">22066 8678</inkml:trace>
  <inkml:trace contextRef="#ctx0" brushRef="#br0" timeOffset="45272.5268">22172 8414,'0'0,"18"0,-1 0,-17 0,36 35,-19-35,1 53,17 0,-17-35,17 17,-17 0,-1-17,-17 17,53 36,-35-36,35 18,-53-36,18 19,17-19,-35 1,17 0,-17-18,0 17,36-17,-36 18,17-1,-17-17</inkml:trace>
  <inkml:trace contextRef="#ctx0" brushRef="#br0" timeOffset="46303.6288">22401 8731,'0'0,"0"0,18 0,0 0,-1 0,19-17,-36 17,35 0,-17-18,-1 0,-17 1,18-1,-1 18,-17-18,36 1</inkml:trace>
  <inkml:trace contextRef="#ctx0" brushRef="#br0" timeOffset="47327.7322">22754 8520,'0'17,"0"-17,0 18,0-18,18 35,-1 0,1-35,-18 18,18 0,-1 17,-17-35,18 18,-18-18,18 17,-1 1</inkml:trace>
  <inkml:trace contextRef="#ctx0" brushRef="#br0" timeOffset="47983.7962">22666 8396</inkml:trace>
  <inkml:trace contextRef="#ctx0" brushRef="#br0" timeOffset="50016.0009">23089 8502,'0'0,"0"-18,0 1,0 17,0-18,0 0,0 1,0 17,0-18,0 0,0 1,0 17,0-18,-17 18,-1 0,18 0,-18 0,18 18,-17-1,-1 1,18 0,0-1,0-17,0 36,0-36,0 17,0-17,0 36,0-36,0 17,0-17,0 36,0-36,0 17,0 1,18-1,-18 19,17-36,1 0,0 17,-1-17,-17 18,18-18,-18 0,18 18,-1-18,1 0,0 0,-1 0,1 0,-18 0,17 0,1 0,17 0,-35 0,0-18,18 18,-18-18,18 18,-18-17,0 17,17-18,-17 0,18 1,0-1,-1 1,-17-1,18 0,-1 18,-17-17</inkml:trace>
  <inkml:trace contextRef="#ctx0" brushRef="#br0" timeOffset="52408.2403">23477 7955,'0'18,"-17"-18,-1 0,0 17,18-17,-17 18,-1 0,18-18,0 17,-17 1,17 0,0-18,0 17,0 1,0-18,0 18,0-18,0 17,0 1,0-1,0-17,0 18,0 0,17 17,1-17,-18-1,17-17,1 0,-18 0,18 0,-1 0,1-17,0-1,-1 0,19 18,-36-17,17 17,-17-18,18 18,-18-18,17 18,1 18,-18-18,18 0,-18 18,17-18,-17 17,18 1,0-18,-18 18,0-18,0 17,0-17,0 18,0 0,0-1,0-17,0 18,-18-1,18 1,-18-18,18 18,-17-1,-1-17,0 0,18 18,-17-18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11T12:57:36.650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9100 2481 19,'-4'-9'23,"4"9"-2,-14 0-7,14 0 1,-16 3-6,6 6 1,-8-4-3,0 9 0,-8-2-1,-4 9-2,-9 0-1,-4 9 1,-14 5-1,-4 10 1,-13 6-1,-7 10-1,-14 10 0,-12 10 0,-10 11-1,-10 8 2,-10 7-2,-7 10 1,-6 4 0,-2 8 0,4-1 1,7 2-1,2-1 0,11-2 0,8-6 1,13-6-1,12-11 0,11-9-1,14-11 0,9-14 0,13-15 0,11-12 0,11-12 0,7-10-1,7-8-1,12-13-1,0 0-2,-6-13-6,16 4-7,-6-8-23,5-2-3,2-4 0</inkml:trace>
  <inkml:trace contextRef="#ctx0" brushRef="#br0" timeOffset="496">6444 4500 12,'0'0'37,"0"0"1,0 0-16,0 0-10,0 0 0,-11 11-3,1-1-2,1 7-4,-7 2 0,2 8 0,-4 2 0,3 4-1,-1 2 0,1 0 0,1-2 0,3 0-1,3-6 0,2-5 0,3-3 0,3-2 0,6-4 0,-6-13 0,22 11 0,-5-11 2,8-9-2,4-3 1,5-5-1,4-2 0,4-6 0,4 2 0,-2 0-1,3 1 1,-2 3-1,-1 4 1,-4 3-1,-2 3 0,-5 2 1,-5 3-1,-3 4 0,-6-2-1,-5 2-1,-14 0-4,18 0-15,-18 0-22,0 0 1,0 0-3</inkml:trace>
  <inkml:trace contextRef="#ctx0" brushRef="#br0" timeOffset="2024">11446 2692 4,'0'0'35,"0"0"-9,-9-7-3,9 7-6,-15-5-6,3 5 0,2 14-5,-8 1-2,-1 10 0,-5 5 0,-2 15 0,-4 12-1,-1 14 1,-5 13-2,0 8 2,-6 14-2,1 13 0,-3 8 0,-3 7 0,0 1-1,-1 0 1,-1-1-1,4-3 0,0-10 0,3-8 0,5-14-1,4-14 0,5-16 1,7-14-2,3-14 0,5-15-1,8-8 0,5-18-3,0 0-3,0-11-12,4-4-18,2 0-2,1-7-3</inkml:trace>
  <inkml:trace contextRef="#ctx0" brushRef="#br0" timeOffset="2488">10514 4398 18,'0'0'38,"0"0"-3,0 0-17,0 0-5,4 14-2,-4 6-5,0 1 0,0 10-1,-5 3-2,5 9 0,-5-2 0,5 2-1,-4-2 0,4-3-1,0-6 1,0-2-1,4-7 0,2-6 0,5-5 1,3-3-1,6-9 1,6-3-1,4-10 1,8-4 1,3-11-1,8-5 0,1-6 0,2-2-1,-2-2 1,-2 4-1,-2 1 0,-9 6-2,-7 8 0,-7 5-3,-3 12-7,-20 7-23,16-10-9,-16 10 0,9 0-2</inkml:trace>
  <inkml:trace contextRef="#ctx0" brushRef="#br0" timeOffset="3518">14192 2687 4,'-11'-9'37,"11"9"2,0 0-20,-8-9-3,8 9-3,0 0-6,0 0-2,0 0 0,17 18-1,-4-1-1,5 5 1,8 7-1,9 7 2,5 8-2,12 11 1,7 11-2,11 10 2,6 8-3,8 8 2,4 10-2,3 10 0,3 4 0,-1 2 0,-1 1-1,-6 1 0,-4-5 1,-7-1-1,-7-7 0,-7-8 0,-9-8 0,-5-9-1,-9-11 0,-7-13 0,-6-11-1,-7-12-3,-2-10 0,-6-13-3,2-6-7,-12-6-22,0-20-4,5 3-2</inkml:trace>
  <inkml:trace contextRef="#ctx0" brushRef="#br0" timeOffset="4256">15403 4608 13,'-9'-4'35,"9"4"-9,-10-5-6,10 5-3,0 0-6,0 0 0,0 0-6,0 0 0,11 12 0,4 4-2,1 2-1,7 8-1,3 1 1,4 5-1,3 1 0,3 1-1,-2-3 1,1-4-1,-4-3 0,-3-4 1,-3-6-1,-4-6 0,-2-4 1,-5-4 0,-2-11 1,-5-3 0,0-10 1,-1-4 0,-1-13 0,-1-3 0,-4-9 0,6 0-1,-6-3 0,6 3 0,-2 4-1,-1 6-1,0 12 1,1 6-1,0 10 1,-4 3-1,0 12 0,5-10 0,-5 10 0,0 0 0,0 0-1,0 0 0,0 0-2,0 0-2,0 0-10,0 0-25,0-9-2,0-6-2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11T12:57:36.650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9100 2481 19,'-4'-9'23,"4"9"-2,-14 0-7,14 0 1,-16 3-6,6 6 1,-8-4-3,0 9 0,-8-2-1,-4 9-2,-9 0-1,-4 9 1,-14 5-1,-4 10 1,-13 6-1,-7 10-1,-14 10 0,-12 10 0,-10 11-1,-10 8 2,-10 7-2,-7 10 1,-6 4 0,-2 8 0,4-1 1,7 2-1,2-1 0,11-2 0,8-6 1,13-6-1,12-11 0,11-9-1,14-11 0,9-14 0,13-15 0,11-12 0,11-12 0,7-10-1,7-8-1,12-13-1,0 0-2,-6-13-6,16 4-7,-6-8-23,5-2-3,2-4 0</inkml:trace>
  <inkml:trace contextRef="#ctx0" brushRef="#br0" timeOffset="496">6444 4500 12,'0'0'37,"0"0"1,0 0-16,0 0-10,0 0 0,-11 11-3,1-1-2,1 7-4,-7 2 0,2 8 0,-4 2 0,3 4-1,-1 2 0,1 0 0,1-2 0,3 0-1,3-6 0,2-5 0,3-3 0,3-2 0,6-4 0,-6-13 0,22 11 0,-5-11 2,8-9-2,4-3 1,5-5-1,4-2 0,4-6 0,4 2 0,-2 0-1,3 1 1,-2 3-1,-1 4 1,-4 3-1,-2 3 0,-5 2 1,-5 3-1,-3 4 0,-6-2-1,-5 2-1,-14 0-4,18 0-15,-18 0-22,0 0 1,0 0-3</inkml:trace>
  <inkml:trace contextRef="#ctx0" brushRef="#br0" timeOffset="2024">11446 2692 4,'0'0'35,"0"0"-9,-9-7-3,9 7-6,-15-5-6,3 5 0,2 14-5,-8 1-2,-1 10 0,-5 5 0,-2 15 0,-4 12-1,-1 14 1,-5 13-2,0 8 2,-6 14-2,1 13 0,-3 8 0,-3 7 0,0 1-1,-1 0 1,-1-1-1,4-3 0,0-10 0,3-8 0,5-14-1,4-14 0,5-16 1,7-14-2,3-14 0,5-15-1,8-8 0,5-18-3,0 0-3,0-11-12,4-4-18,2 0-2,1-7-3</inkml:trace>
  <inkml:trace contextRef="#ctx0" brushRef="#br0" timeOffset="2488">10514 4398 18,'0'0'38,"0"0"-3,0 0-17,0 0-5,4 14-2,-4 6-5,0 1 0,0 10-1,-5 3-2,5 9 0,-5-2 0,5 2-1,-4-2 0,4-3-1,0-6 1,0-2-1,4-7 0,2-6 0,5-5 1,3-3-1,6-9 1,6-3-1,4-10 1,8-4 1,3-11-1,8-5 0,1-6 0,2-2-1,-2-2 1,-2 4-1,-2 1 0,-9 6-2,-7 8 0,-7 5-3,-3 12-7,-20 7-23,16-10-9,-16 10 0,9 0-2</inkml:trace>
  <inkml:trace contextRef="#ctx0" brushRef="#br0" timeOffset="3518">14192 2687 4,'-11'-9'37,"11"9"2,0 0-20,-8-9-3,8 9-3,0 0-6,0 0-2,0 0 0,17 18-1,-4-1-1,5 5 1,8 7-1,9 7 2,5 8-2,12 11 1,7 11-2,11 10 2,6 8-3,8 8 2,4 10-2,3 10 0,3 4 0,-1 2 0,-1 1-1,-6 1 0,-4-5 1,-7-1-1,-7-7 0,-7-8 0,-9-8 0,-5-9-1,-9-11 0,-7-13 0,-6-11-1,-7-12-3,-2-10 0,-6-13-3,2-6-7,-12-6-22,0-20-4,5 3-2</inkml:trace>
  <inkml:trace contextRef="#ctx0" brushRef="#br0" timeOffset="4256">15403 4608 13,'-9'-4'35,"9"4"-9,-10-5-6,10 5-3,0 0-6,0 0 0,0 0-6,0 0 0,11 12 0,4 4-2,1 2-1,7 8-1,3 1 1,4 5-1,3 1 0,3 1-1,-2-3 1,1-4-1,-4-3 0,-3-4 1,-3-6-1,-4-6 0,-2-4 1,-5-4 0,-2-11 1,-5-3 0,0-10 1,-1-4 0,-1-13 0,-1-3 0,-4-9 0,6 0-1,-6-3 0,6 3 0,-2 4-1,-1 6-1,0 12 1,1 6-1,0 10 1,-4 3-1,0 12 0,5-10 0,-5 10 0,0 0 0,0 0-1,0 0 0,0 0-2,0 0-2,0 0-10,0 0-25,0-9-2,0-6-2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3-09-09T10:34:12.465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-1184 15430 276,'-13'-4'14,"-2"-2"27,-3 0 36,2-2-30,6-1-23,10 5-14,0 3-9,12-8 4,35-9 0,24-14 0,25-3 0,16-7-2,8 6-2,8-6 0,-10 11-2,-15 2-3,-18 6-9,-23 10-38,-23 9-50,-15 4-24,-23 0 44,-1 0-4</inkml:trace>
  <inkml:trace contextRef="#ctx0" brushRef="#br0" timeOffset="351">-445 15166 19,'-49'14'35,"7"-1"10,7-7 8,14-2 6,6-3-5,10 2-11,3-3-19,2 2-12,0 0-8,-3 8 16,0 9 12,0 22 6,-1 15-7,4 14-12,0 11 1,0 6-7,0 5-4,6 1 1,1-4-6,0-2 0,-2-11-1,-2-7 1,-3-11 0,0-9 3,0-16 2,0-12 7,-13-6 6,-13-9-8,-11-6-5,-20 0-6,-14-2 1,1-30 1,-8-2-6,10-12 0,6 0 0,7 5-2,13 8-2,18 11-10,11 8-27,11 10-73,2 4-35,16 0 64,32 3-80</inkml:trace>
  <inkml:trace contextRef="#ctx0" brushRef="#br0" timeOffset="1021">155 15882 241,'0'-31'8,"-3"6"-4,-18 0 47,11 2-22,-1 2 6,-2-1-4,0 1-5,2 7-4,1 3 5,1 8-5,5-2-10,-1 5-7,2 0-5,-14 0 1,-7 12-4,-7 22 3,-9 13-1,12 9-1,9 2 1,15-10-2,4-3 0,0-8-2,2-1 4,16-8 1,1-5 0,1-2-3,2-13 2,-2-2 0,-1-6 0,1 0 2,3 0 1,-1-4-1,1-12-1,2-9 3,-3-2-3,-4 0 2,-2-2-1,-3-2 0,-5-2 0,-3-8 1,1 4 2,-4 3 4,-1 9 3,0 9 5,-1 7 0,0 5-8,0 4-6,0 0-3,3 0-5,0 0-1,7 0 9,5 19 3,6 12 3,7 8-2,1 5 2,3 2-4,-5-10-3,-4 2 0,3-7-1,-7-4-1,-4-6-9,-5-9-16,-5-5-38,0-4-59,3-3-25,4 0-56</inkml:trace>
  <inkml:trace contextRef="#ctx0" brushRef="#br0" timeOffset="1440">596 15735 240,'0'-7'92,"0"-6"-82,0 11 26,0 2 8,0 0-36,0 0-11,0 0 26,9 18 10,10 19-13,5 8-2,8 5 1,-4 0-8,3 0-1,-2-9-2,0-6-1,-6-8 1,-10-8-6,-3-7 1,-4-8 3,-3-2 7,-3-2 6,0 0 12,6 0-10,4-22-18,10-25-2,3-23 0,1-15-2,3-4 1,-5 3 0,-8 13 1,-1 17 4,-8 23 3,-3 16-4,1 12-3,-3 5-6,0 0-9,0 0-19,0 0-29,0 5 0,0 23-34,6 17-65,11 13-78</inkml:trace>
  <inkml:trace contextRef="#ctx0" brushRef="#br0" timeOffset="2053">1696 15745 297,'0'-32'16,"0"-4"10,0 5 53,0-2-34,-1-1-21,-6 5 6,0 8 3,2 6-7,-3 4-6,3 4-3,-1 6-5,-1 1-8,-4 0-6,-10 1 0,-15 31-1,-7 17 0,-2 14 1,6 6 0,12-2 1,8-3 0,12-8-2,7-10 0,0-11-3,0-12-1,13-11 1,0-6-5,2-6 6,1 0 4,12-4 1,4-21 0,2-8-1,0-14 1,-1-3 1,-6-6-2,-1 2 3,-7 5 0,-6 11 3,-9 11 6,-3 11-3,-1 7 0,0 8-5,0 1-2,0 0-2,0 0-4,7 1 7,4 27 11,1 15-3,7 15-5,-1 2-2,6-2-2,5-11 1,-1-7-1,7-11 0,-7-10 0,1-9 1,-5-5-1,-7-4 0,-6-1-3,0 0-2,-2 0-16,-5 0-35,-2-6-67,1-3-170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7:55.57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 0 26,'-5'35'37,"9"-7"-3,-4 0 2,7 6-29,-3 3-8,9 8-1,5 2 1,10-3 2,9-2-1,10-8 0,14-6 0,14-7 0,12-9 1,15-12 1,13-4-1,11-11 1,9-7 2,7-8-1,1-4 0,0-5 0,3-2 0,-10 0 0,-8 3-1,-15 5-1,-11 6 0,-15 10 0,-12 6-1,-13 11 0,-13 7 0,-8 5 0,-7 4 1,-2 5-1,2-1 1,2-1-1,8-4 1,10-5-1,13-5 1,10-5-1,15-7 1,13-4-1,10-1 0,3-2 1,2 5-1,-3 5 0,-5 4 1,-9 11 0,-10 7 1,-13 4-1,-10 5 1,-10 2-1,-7 0 0,-8-2-1,-6-7-2,-4-3-6,-5-17-19,-1-4-13,5-11-2,-4-18-2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20-08-18T01:47:22.481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8409 10359 113,'-11'15'33,"-33"10"-32,6-2 23,1-9 38,10-4-8,10-2-14,12-4-7,4-1-2,1-3-1,0 0-5,0 0-3,0 0-4,0 0-4,23 0 11,26-32 4,36-17-9,29-24-2,27-20-3,16-8-7,13-11-3,11 0-2,4 3-1,6-2 0,-11 12-2,-8 10 0,-21 15 0,-23 11 0,-29 14 0,-24 14 0,-27 10 4,-22 8 8,-16 11 12,-8 5 3,-2 1-6,0 0-8,0 0-7,0 0-8,0 0-4,0 0-19,0 0-27,0 0-44,-7 0-119</inkml:trace>
  <inkml:trace contextRef="#ctx0" brushRef="#br0" timeOffset="1">9811 9127 344,'-7'0'20,"-21"0"-21,23 0 34,5 0-3,0 0-26,0 0-7,12 0 6,21 0 1,23-6-1,12-2-1,12-1 4,8 3-2,3 2-4,0 2 0,-6 0-1,-14 2 2,-11 0-1,-17 0-1,-14 0 1,-12 0-1,-14 0 6,-3 0 10,0 0 7,0 2-2,-20 17-8,-19 22 5,-14 13-5,-10 21-1,0 5 4,3 3-2,5-6-4,9-11-2,16-10-2,6-14-2,15-18-1,5-16 0,4-8 1,0 0 0,0 0 1,0 0-1,0 0-4,0 0-7,0 0-25,0 0-52,0-4-69,18-10-110</inkml:trace>
  <inkml:trace contextRef="#ctx0" brushRef="#br0" timeOffset="2">7653 10669 104,'-4'-8'43,"3"0"-30,-4-4 30,1-1 12,1 6-12,1 2-9,2 1-5,0 4-12,0 0-9,0 0-4,0 0-5,2 0 9,20 0 17,23 0-6,21 0 1,23 16-4,22 17 1,23 23-6,23 16-3,17 16 1,14 17-3,4 16 0,0 12-5,-1 7 1,0 1-1,-9-2-1,-3-10 0,-19-10 1,-6-9-1,-25-21 0,-26-10 4,-15-14 0,-25-17 0,-19-15 0,-13-14 2,-15-9 2,-11-6 8,-2-4 2,-3 0-3,0 0-3,0 0-6,0 0-6,0 0-6,0 0-26,0-10-35,0-6-40,-3-5-60,-2 0-76</inkml:trace>
  <inkml:trace contextRef="#ctx0" brushRef="#br0" timeOffset="3">10382 11804 339,'-31'-29'20,"7"2"-14,9 11 59,8 6 3,2 6-40,5 4-19,0 0-9,0 0-2,0 0-5,5 0 12,20 25 15,6 24-5,18 17-5,5 13-1,2 2-5,-1-5 1,-1-1-1,2-5-1,-8-9 1,-11-10-1,-4-8-2,-11-10 0,-10-7-1,-5-12 2,-6-8 6,-1-4 11,0 1 4,0-3 1,-13 0-17,-19 4-5,-22 0 0,-13 2 0,-8 0 6,-4-1-4,4-1 2,0 0 3,8-3 0,14-1 4,11 0-5,21 0 0,9 0-6,11 0-4,1 0-1,0 0-2,0 0-3,0 0-9,0 0-15,0 0-16,7 0-13,6 0-29,10 9-66,10 3-84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20-08-18T01:47:58.993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-121 18803 137,'16'-18'26,"3"-11"-23,-3-2 35,-8 2 20,-2 7-15,-3 0 0,-3 6 10,0-1-16,0-2-10,-14 0-5,-8 5 0,-6 0-7,-3 5-6,-13 9-6,-12 0-1,-15 13 0,-10 24 1,4 16 2,2 8-1,7 7 1,18 11-3,11 0 1,14 2 0,14 0-2,11-5 1,18-4 0,31-8 2,22-5 1,20-9 3,18-16-4,7-7-1,6-15-1,-12-9-1,-13-3-1,-29 0 1,-19 0-1,-20 0 2,-13 0 2,-13 0 4,-3 0-2,0 0-1,0 0-3,0 0-6,0 0-6,0 0-17,0 0-27,0 0-47,0 0-64,0 0-77</inkml:trace>
  <inkml:trace contextRef="#ctx0" brushRef="#br0" timeOffset="1">496 19153 316,'-4'-18'33,"-12"4"-18,15 5 34,-1 5 17,2 2-35,0 2-24,0 0-4,12 0 16,27-2 3,12-1 2,16 3 0,13-1-2,4 1-7,1 0-6,-7-3-3,-3 0-3,-2-8-1,-7 2-1,-7-3-1,-4 2-2,-15 0-7,-15 1-20,-11 3-11,-9 4-11,-5 0-33,0 0-70,-5 0-118</inkml:trace>
  <inkml:trace contextRef="#ctx0" brushRef="#br0" timeOffset="2">997 18756 346,'-9'-7'38,"-17"-15"-18,14 20 32,8 2-16,4 0-27,0 0-11,-1 2 10,1 35 21,-2 25-4,-1 23-11,3 15 1,0-3-5,0-9-1,0-2-5,0-12-1,0-8-3,3-10 1,0-10-2,1-9 1,2-10-3,1-10-4,-1-3-7,1-4-21,1-5-31,3-1-23,2-4-31,15 0-37</inkml:trace>
  <inkml:trace contextRef="#ctx0" brushRef="#br0" timeOffset="3">1759 19126 397,'0'-2'47,"0"-6"-54,0 8 26,0 0 36,0 0-33,0 0-15,10 0 8,19 0 16,23 0-7,19 0-7,12 0-4,7-6-6,-3-4-4,-5-1-2,-2-1-1,-14 3-3,-3 1-7,-11 2-26,-11 4-27,-6-4-35,-12 2-40,-5-1-16</inkml:trace>
  <inkml:trace contextRef="#ctx0" brushRef="#br0" timeOffset="4">2333 18787 319,'-25'-21'34,"9"6"7,8 11 35,3 3-30,2 1-25,0 0-18,1 0 3,-1 22 15,-8 32 9,-4 26-8,2 19-3,8 1-9,-1-6-5,2-9-3,4-7-2,0-7-1,0-10-3,0-7-14,9-8-42,0-4-105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11T09:22:36.529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6856 13256 10,'-10'0'18,"-4"5"-2,2-5 2,0 0-6,-6-3 1,1-1-2,-7-4-2,-1-1 0,-8-7-1,1-2-1,-9-9-2,0-6 0,-6-10-1,-1-11 0,-2-8-2,1-12-1,2-10 0,6-14-2,5-12 2,10-9-2,8-12 1,12-7 0,12-10 0,9-8 1,11-2 0,11-1 0,6 1 0,14 5 1,7 10-1,7 13 1,5 13-1,3 14 1,-1 12 0,2 16 0,-5 11-1,-4 11 1,-6 9-1,-6 5 1,-11 8-1,-6 6 0,-5 4-1,-9 3 1,-6 7-1,-6 3 1,-5 1 1,-11 7-1,13-4 0,-13 4 0,0 0 0,0 0 0,0 0-1,-13-7-1,13 7-1,-18-4-3,18 4-4,-24-4-11,12-1-21,12 5 0,-19-9-1</inkml:trace>
  <inkml:trace contextRef="#ctx0" brushRef="#br0" timeOffset="668.8647">6925 10278 9,'-14'3'27,"14"-3"-6,-13 0-4,13 0-1,0 0-6,0 0 1,13 0-4,1 4 0,4-4-1,9 0-3,2 0 1,10 0-1,3 0 1,3 0-1,3 0-1,0 0-1,0 0 1,-3 0-1,-3 0 0,-4 4 0,-4-4-1,-4 5 1,-8-2 0,-3 1 0,-7 1 1,-12-5-1,7 17 1,-11-4-1,-7 1 0,-3 3 1,-5 2-1,-2 5 0,-3 1-1,0 1 1,-2 2 0,3 2-1,3 2 1,3-3-1,1 2 0,4-4 1,4-3-1,2-1 0,6-5 0,-3-3 0,3-4 0,0-11-1,5 13-1,-5-13-3,0 0-18,8 9-14,-8-9-1,0 0-3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20-08-18T01:48:40.930"/>
    </inkml:context>
    <inkml:brush xml:id="br0">
      <inkml:brushProperty name="width" value="0.10583" units="cm"/>
      <inkml:brushProperty name="height" value="0.10583" units="cm"/>
      <inkml:brushProperty name="color" value="#D9D9D9"/>
    </inkml:brush>
  </inkml:definitions>
  <inkml:trace contextRef="#ctx0" brushRef="#br0">-1184 15430 276,'-13'-4'14,"-2"-2"27,-3 0 36,2-2-30,6-1-23,10 5-14,0 3-9,12-8 4,35-9 0,24-14 0,25-3 0,16-7-2,8 6-2,8-6 0,-10 11-2,-15 2-3,-18 6-9,-23 10-38,-23 9-50,-15 4-24,-23 0 44,-1 0-4</inkml:trace>
  <inkml:trace contextRef="#ctx0" brushRef="#br0" timeOffset="1">-445 15166 19,'-49'14'35,"7"-1"10,7-7 8,14-2 6,6-3-5,10 2-11,3-3-19,2 2-12,0 0-8,-3 8 16,0 9 12,0 22 6,-1 15-7,4 14-12,0 11 1,0 6-7,0 5-4,6 1 1,1-4-6,0-2 0,-2-11-1,-2-7 1,-3-11 0,0-9 3,0-16 2,0-12 7,-13-6 6,-13-9-8,-11-6-5,-20 0-6,-14-2 1,1-30 1,-8-2-6,10-12 0,6 0 0,7 5-2,13 8-2,18 11-10,11 8-27,11 10-73,2 4-35,16 0 64,32 3-80</inkml:trace>
  <inkml:trace contextRef="#ctx0" brushRef="#br0" timeOffset="2">155 15882 241,'0'-31'8,"-3"6"-4,-18 0 47,11 2-22,-1 2 6,-2-1-4,0 1-5,2 7-4,1 3 5,1 8-5,5-2-10,-1 5-7,2 0-5,-14 0 1,-7 12-4,-7 22 3,-9 13-1,12 9-1,9 2 1,15-10-2,4-3 0,0-8-2,2-1 4,16-8 1,1-5 0,1-2-3,2-13 2,-2-2 0,-1-6 0,1 0 2,3 0 1,-1-4-1,1-12-1,2-9 3,-3-2-3,-4 0 2,-2-2-1,-3-2 0,-5-2 0,-3-8 1,1 4 2,-4 3 4,-1 9 3,0 9 5,-1 7 0,0 5-8,0 4-6,0 0-3,3 0-5,0 0-1,7 0 9,5 19 3,6 12 3,7 8-2,1 5 2,3 2-4,-5-10-3,-4 2 0,3-7-1,-7-4-1,-4-6-9,-5-9-16,-5-5-38,0-4-59,3-3-25,4 0-56</inkml:trace>
  <inkml:trace contextRef="#ctx0" brushRef="#br0" timeOffset="3">596 15735 240,'0'-7'92,"0"-6"-82,0 11 26,0 2 8,0 0-36,0 0-11,0 0 26,9 18 10,10 19-13,5 8-2,8 5 1,-4 0-8,3 0-1,-2-9-2,0-6-1,-6-8 1,-10-8-6,-3-7 1,-4-8 3,-3-2 7,-3-2 6,0 0 12,6 0-10,4-22-18,10-25-2,3-23 0,1-15-2,3-4 1,-5 3 0,-8 13 1,-1 17 4,-8 23 3,-3 16-4,1 12-3,-3 5-6,0 0-9,0 0-19,0 0-29,0 5 0,0 23-34,6 17-65,11 13-78</inkml:trace>
  <inkml:trace contextRef="#ctx0" brushRef="#br0" timeOffset="4">1696 15745 297,'0'-32'16,"0"-4"10,0 5 53,0-2-34,-1-1-21,-6 5 6,0 8 3,2 6-7,-3 4-6,3 4-3,-1 6-5,-1 1-8,-4 0-6,-10 1 0,-15 31-1,-7 17 0,-2 14 1,6 6 0,12-2 1,8-3 0,12-8-2,7-10 0,0-11-3,0-12-1,13-11 1,0-6-5,2-6 6,1 0 4,12-4 1,4-21 0,2-8-1,0-14 1,-1-3 1,-6-6-2,-1 2 3,-7 5 0,-6 11 3,-9 11 6,-3 11-3,-1 7 0,0 8-5,0 1-2,0 0-2,0 0-4,7 1 7,4 27 11,1 15-3,7 15-5,-1 2-2,6-2-2,5-11 1,-1-7-1,7-11 0,-7-10 0,1-9 1,-5-5-1,-7-4 0,-6-1-3,0 0-2,-2 0-16,-5 0-35,-2-6-67,1-3-170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20-08-18T01:48:40.935"/>
    </inkml:context>
    <inkml:brush xml:id="br0">
      <inkml:brushProperty name="width" value="0.10583" units="cm"/>
      <inkml:brushProperty name="height" value="0.10583" units="cm"/>
      <inkml:brushProperty name="color" value="#D9D9D9"/>
    </inkml:brush>
  </inkml:definitions>
  <inkml:trace contextRef="#ctx0" brushRef="#br0">8409 10359 113,'-11'15'33,"-33"10"-32,6-2 23,1-9 38,10-4-8,10-2-14,12-4-7,4-1-2,1-3-1,0 0-5,0 0-3,0 0-4,0 0-4,23 0 11,26-32 4,36-17-9,29-24-2,27-20-3,16-8-7,13-11-3,11 0-2,4 3-1,6-2 0,-11 12-2,-8 10 0,-21 15 0,-23 11 0,-29 14 0,-24 14 0,-27 10 4,-22 8 8,-16 11 12,-8 5 3,-2 1-6,0 0-8,0 0-7,0 0-8,0 0-4,0 0-19,0 0-27,0 0-44,-7 0-119</inkml:trace>
  <inkml:trace contextRef="#ctx0" brushRef="#br0" timeOffset="1">9811 9127 344,'-7'0'20,"-21"0"-21,23 0 34,5 0-3,0 0-26,0 0-7,12 0 6,21 0 1,23-6-1,12-2-1,12-1 4,8 3-2,3 2-4,0 2 0,-6 0-1,-14 2 2,-11 0-1,-17 0-1,-14 0 1,-12 0-1,-14 0 6,-3 0 10,0 0 7,0 2-2,-20 17-8,-19 22 5,-14 13-5,-10 21-1,0 5 4,3 3-2,5-6-4,9-11-2,16-10-2,6-14-2,15-18-1,5-16 0,4-8 1,0 0 0,0 0 1,0 0-1,0 0-4,0 0-7,0 0-25,0 0-52,0-4-69,18-10-110</inkml:trace>
  <inkml:trace contextRef="#ctx0" brushRef="#br0" timeOffset="2">7653 10669 104,'-4'-8'43,"3"0"-30,-4-4 30,1-1 12,1 6-12,1 2-9,2 1-5,0 4-12,0 0-9,0 0-4,0 0-5,2 0 9,20 0 17,23 0-6,21 0 1,23 16-4,22 17 1,23 23-6,23 16-3,17 16 1,14 17-3,4 16 0,0 12-5,-1 7 1,0 1-1,-9-2-1,-3-10 0,-19-10 1,-6-9-1,-25-21 0,-26-10 4,-15-14 0,-25-17 0,-19-15 0,-13-14 2,-15-9 2,-11-6 8,-2-4 2,-3 0-3,0 0-3,0 0-6,0 0-6,0 0-6,0 0-26,0-10-35,0-6-40,-3-5-60,-2 0-76</inkml:trace>
  <inkml:trace contextRef="#ctx0" brushRef="#br0" timeOffset="3">10382 11804 339,'-31'-29'20,"7"2"-14,9 11 59,8 6 3,2 6-40,5 4-19,0 0-9,0 0-2,0 0-5,5 0 12,20 25 15,6 24-5,18 17-5,5 13-1,2 2-5,-1-5 1,-1-1-1,2-5-1,-8-9 1,-11-10-1,-4-8-2,-11-10 0,-10-7-1,-5-12 2,-6-8 6,-1-4 11,0 1 4,0-3 1,-13 0-17,-19 4-5,-22 0 0,-13 2 0,-8 0 6,-4-1-4,4-1 2,0 0 3,8-3 0,14-1 4,11 0-5,21 0 0,9 0-6,11 0-4,1 0-1,0 0-2,0 0-3,0 0-9,0 0-15,0 0-16,7 0-13,6 0-29,10 9-66,10 3-84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20-08-18T01:48:40.939"/>
    </inkml:context>
    <inkml:brush xml:id="br0">
      <inkml:brushProperty name="width" value="0.10583" units="cm"/>
      <inkml:brushProperty name="height" value="0.10583" units="cm"/>
      <inkml:brushProperty name="color" value="#D9D9D9"/>
    </inkml:brush>
  </inkml:definitions>
  <inkml:trace contextRef="#ctx0" brushRef="#br0">-121 18803 137,'16'-18'26,"3"-11"-23,-3-2 35,-8 2 20,-2 7-15,-3 0 0,-3 6 10,0-1-16,0-2-10,-14 0-5,-8 5 0,-6 0-7,-3 5-6,-13 9-6,-12 0-1,-15 13 0,-10 24 1,4 16 2,2 8-1,7 7 1,18 11-3,11 0 1,14 2 0,14 0-2,11-5 1,18-4 0,31-8 2,22-5 1,20-9 3,18-16-4,7-7-1,6-15-1,-12-9-1,-13-3-1,-29 0 1,-19 0-1,-20 0 2,-13 0 2,-13 0 4,-3 0-2,0 0-1,0 0-3,0 0-6,0 0-6,0 0-17,0 0-27,0 0-47,0 0-64,0 0-77</inkml:trace>
  <inkml:trace contextRef="#ctx0" brushRef="#br0" timeOffset="1">496 19153 316,'-4'-18'33,"-12"4"-18,15 5 34,-1 5 17,2 2-35,0 2-24,0 0-4,12 0 16,27-2 3,12-1 2,16 3 0,13-1-2,4 1-7,1 0-6,-7-3-3,-3 0-3,-2-8-1,-7 2-1,-7-3-1,-4 2-2,-15 0-7,-15 1-20,-11 3-11,-9 4-11,-5 0-33,0 0-70,-5 0-118</inkml:trace>
  <inkml:trace contextRef="#ctx0" brushRef="#br0" timeOffset="2">997 18756 346,'-9'-7'38,"-17"-15"-18,14 20 32,8 2-16,4 0-27,0 0-11,-1 2 10,1 35 21,-2 25-4,-1 23-11,3 15 1,0-3-5,0-9-1,0-2-5,0-12-1,0-8-3,3-10 1,0-10-2,1-9 1,2-10-3,1-10-4,-1-3-7,1-4-21,1-5-31,3-1-23,2-4-31,15 0-37</inkml:trace>
  <inkml:trace contextRef="#ctx0" brushRef="#br0" timeOffset="3">1759 19126 397,'0'-2'47,"0"-6"-54,0 8 26,0 0 36,0 0-33,0 0-15,10 0 8,19 0 16,23 0-7,19 0-7,12 0-4,7-6-6,-3-4-4,-5-1-2,-2-1-1,-14 3-3,-3 1-7,-11 2-26,-11 4-27,-6-4-35,-12 2-40,-5-1-16</inkml:trace>
  <inkml:trace contextRef="#ctx0" brushRef="#br0" timeOffset="4">2333 18787 319,'-25'-21'34,"9"6"7,8 11 35,3 3-30,2 1-25,0 0-18,1 0 3,-1 22 15,-8 32 9,-4 26-8,2 19-3,8 1-9,-1-6-5,2-9-3,4-7-2,0-7-1,0-10-3,0-7-14,9-8-42,0-4-105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in="-3" max="1277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08-16T05:18:09.611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A4B9F6AC-49A2-421B-A676-A2420C5F17E1}" emma:medium="tactile" emma:mode="ink">
          <msink:context xmlns:msink="http://schemas.microsoft.com/ink/2010/main" type="writingRegion" rotatedBoundingBox="17277,4275 17956,4275 17956,5105 17277,5105"/>
        </emma:interpretation>
      </emma:emma>
    </inkml:annotationXML>
    <inkml:traceGroup>
      <inkml:annotationXML>
        <emma:emma xmlns:emma="http://www.w3.org/2003/04/emma" version="1.0">
          <emma:interpretation id="{D3217EAD-5F2F-47C1-B6F9-2C1AEFC95E4A}" emma:medium="tactile" emma:mode="ink">
            <msink:context xmlns:msink="http://schemas.microsoft.com/ink/2010/main" type="paragraph" rotatedBoundingBox="17277,4275 17956,4275 17956,5105 17277,5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0D28AD-D832-4B11-82EC-311384742C02}" emma:medium="tactile" emma:mode="ink">
              <msink:context xmlns:msink="http://schemas.microsoft.com/ink/2010/main" type="line" rotatedBoundingBox="17277,4275 17956,4275 17956,5105 17277,5105"/>
            </emma:interpretation>
          </emma:emma>
        </inkml:annotationXML>
        <inkml:traceGroup>
          <inkml:annotationXML>
            <emma:emma xmlns:emma="http://www.w3.org/2003/04/emma" version="1.0">
              <emma:interpretation id="{A6BCA321-F4A6-44BD-8F3F-7509266281D2}" emma:medium="tactile" emma:mode="ink">
                <msink:context xmlns:msink="http://schemas.microsoft.com/ink/2010/main" type="inkWord" rotatedBoundingBox="17277,4275 17956,4275 17956,4803 17277,48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11 528 0,'-25'0'125,"50"-25"-109,-25-25-16,25 25 16,0 0-16,25-26 15,-50 26 1,26 25-16,-26-50 16,25 50-1,0-25-15,-25 0 16,25-1-16,-25 1 31,25 0-15,0 0-16,-25 0 31,0 0-15,25 25-1,1-51 1,-26 26 109,25 25 156,0 25-250,0 26-15,0-51-16,-25 50 16,25-25-1,-25 25-15,51-24 16,-51-1-1,25 0-15,25 25 0,-25 0 16,0-50 0,-25 26-16,51 24 15,-51-25-15</inkml:trace>
        </inkml:traceGroup>
        <inkml:traceGroup>
          <inkml:annotationXML>
            <emma:emma xmlns:emma="http://www.w3.org/2003/04/emma" version="1.0">
              <emma:interpretation id="{AD787743-E31B-4B95-9560-23A36935EEE2}" emma:medium="tactile" emma:mode="ink">
                <msink:context xmlns:msink="http://schemas.microsoft.com/ink/2010/main" type="inkWord" rotatedBoundingBox="17689,4351 17704,4351 17704,5105 17689,5105"/>
              </emma:interpretation>
              <emma:one-of disjunction-type="recognition" id="oneOf1">
                <emma:interpretation id="interp1" emma:lang="" emma:confidence="0">
                  <emma:literal>|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l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847.7869">413 76 0,'0'25'157,"0"0"-142,0 0 17,0 25-17,0-24-15,0-1 16,0 0-1,0 0 1,0 0-16,0 0 16,0 0-16,0 26 15,0-26-15,0 0 16,0 0-16,0 0 16,0 0-1,0 1-15,0-1 16,0 0-1,0 0 1,0 0 0,0 0-1,0 0 126,0 1-125,0 24 202,0-25-155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2.06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169 211 10,'-11'-24'16,"4"15"0,-1-1 3,8 10-3,-18-16 0,18 16-3,-16-12-2,16 12 1,-12-6-5,12 6-1,0 0 1,0 0-3,0 0-1,4 12 0,7 1-2,2 5 1,5 5-1,2 5 1,6 4-1,-1 2 1,2 3-1,0-3 0,-2 0 0,-1-4 0,-4-5 0,-2-3 0,-6-5-1,1-3 2,-8-3-2,-5 0 1,-5-2 0,-5 1 1,-6 0-1,-6 1 0,-5 2 0,-5 3-1,-4 1 0,-2 0 1,2 1-1,2-1 0,0 1 0,5-1-1,6-2 0,2-4-3,9 3-1,0-8-4,12 5-12,0-11-17,12 5-2,3-9-1</inkml:trace>
  <inkml:trace contextRef="#ctx0" brushRef="#br0" timeOffset="774">1163 335 17,'-3'-40'26,"-1"20"-1,-1 1-5,-3 0-4,0 8-4,-7 0-1,-1 11-5,-8 0-1,1 15-2,-6 5 1,-1 9-1,-3 9-2,2 9 1,0 3-1,8 4 0,4-1-1,5-4 2,7-3-2,7-8 1,7-10-1,5-9 1,6-11 0,4-11 0,4-11 0,4-7 0,4-11 0,0-5 0,-1-6 1,-2-2-1,-1-2 0,-5 2 0,-6 4 1,-3 6-1,-5 6 1,-4 7-1,-4 9 0,-3 13 0,0 0 0,6 17 0,-6 9-1,0 9-1,0 8 1,5 6 1,0 3-1,3 2 0,1-2-1,3-7-1,4-4-2,0-13-1,5-4-7,-4-19-11,7-5-13,-2-13-3,-1-10-2</inkml:trace>
  <inkml:trace contextRef="#ctx0" brushRef="#br0" timeOffset="1293">1449 165 10,'-6'-11'34,"6"11"3,0 0-13,16 5-5,-4 6-6,7 10-1,-3 6-4,5 7-1,-3 4-3,2 8-1,-6 2-2,-2 4 0,-7 0-1,-5-2-1,-10 2-1,-6-4-1,-5-1-2,-8-9-2,1 3-13,-9-7-17,-6-10 0,2-6-4</inkml:trace>
  <inkml:trace contextRef="#ctx0" brushRef="#br0" timeOffset="1647">840-4 17,'-35'0'21,"17"18"-1,-3 11-3,-1 13 0,0 15-4,-4 9-2,6 16 2,-2 6-5,9 13 3,0 4-5,13 9 0,7-6-2,12 1-1,10-10-3,10-8-4,17-11-24,9-14-10,1-23 1,2-15-5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0.5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4180 0 3,'0'0'5,"0"0"0,-13 5-3,13-5 0,-17 13 0,4-4 1,-6 3-1,-3 4 1,-4 3 0,-4 2 1,-7 6-2,-4 3 1,-8 5-1,-8 8 0,-4 4 0,-8 9 1,-6 7-2,-9 7 2,-3 5-1,-9 7 0,-3 7-1,-4 4 0,-3 6 1,-4-1-1,-2 4-1,-2 1 0,-6 2 0,1 0-1,-2 0 2,0-4-1,0-3 0,-2-2 0,4-1 0,1-1 1,2-1-1,3-3 1,3-1-1,0-1 1,4-2-1,4-1 1,4-3-1,4-4 3,5-6-3,4-3 1,5-6-1,5-2 1,6-4 0,5-7-1,4-3 0,5-5 0,6-3 1,4-6-1,6-2 2,4-5-2,5-3 3,2-2-1,6-3 2,1-4-2,4-1 0,4-2 1,5-1-1,8-10-1,-14 10 0,14-10-1,0 0 0,0 0 0,-5 10 0,5-10 0,0 0 0,0 0 1,0 0-1,0 0 1,0 0 0,0 0 1,0 0-1,0 0 2,0 0-1,0 0 0,0 0 1,0 0-2,0 0 1,0 0-1,0 0 1,0 0-2,0 0 1,0 0 0,0 0-1,-4 9 1,4-9-1,0 0 0,-5 14 0,5-14 2,-5 17-2,5-6 1,-3 3-2,3 3 2,-3 3-1,3 6 2,0 4-2,0 5-2,0 5 2,6 7 0,-3 6 2,-3 7-2,6 6 1,-1 2 1,1 7-1,1 5-1,0 4 1,2 2 0,-2 0 0,4 2-1,-1-3 0,0 0 0,1-3-1,-2-3 1,1-2 0,-1-1 1,3-2-2,-4-3 1,1-2 1,-1-1 1,-1-2-1,1-5 1,-2-2-1,-1-6 1,0-1-1,-2-2 1,1-3-1,-1-3-1,0-4 2,-3 0-2,5-4 2,-2-4-2,-3-3 0,5-4 0,-2-3 1,-3-2-1,5-4 0,-5-2 0,4-4 1,-4-10-1,0 16 1,0-16-1,3 9 1,-3-9 0,0 0 0,0 0 0,0 0 1,0 0-1,0 0 1,0 0-1,0 0 0,0 0-1,0 0 1,13-6-1,-13 6 0,20-6 0,-5 3 0,7 3 0,7-3 0,5 3 0,5 0 0,5 0 0,2 0 0,3 4 0,3-1 0,-1-3 0,-2 5 0,-2-1 0,-4 0 0,-2 1 0,-4 1 0,-5-2 0,-4 0 0,-5 0 1,-6 0-1,-3-4 0,-5 5 1,-9-5 0,9 0 0,-9 0-1,0 0 1,0 0-1,0 0-1,0 0-1,-14-7-1,14 7-2,-12-12-1,12 12-4,-11-17 1,11 17-4,-8-20 1,8 10-2,-7-5-3,7 1 0,-6-1-1,3-1 1,3-2 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50.75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120-4 1,'-5'-9'16,"5"9"1,0 0-4,0 0 1,-11-10-3,11 10 0,0 0-3,0 0-2,0 0-2,0 0 1,0 0 0,-5 14-2,5-14-1,0 17 1,-3-4 2,3 5-2,0 0 0,-3 6-1,3 2 1,0 6-2,-5 4 1,5 6 0,-7 6 0,4 8-1,-4 6 3,3 10-3,-2 3 0,0 8 1,2 6-1,1 5 0,0 8-1,3 3 1,0 5 0,0 4 0,0 6 0,4 8-1,-4 7 2,4 5-1,-4 1 0,3 6 0,-3 6 0,0 2 1,-3 1-1,3-5 0,0 1 0,-3 0 0,3 0 0,0-6-1,-3-5 0,3 3 1,0-5-1,-4-5 1,1-9 0,-1-8-1,-1-9 1,0-8 0,1-9-1,0-14 1,0-8-1,4-9-1,-5-7 1,5-7 1,0-8-2,0-5 1,0-6 1,0-5-2,0-6 1,3-1 0,-3-5 1,0-10-1,0 14 0,0-14 0,0 0 1,0 0-1,0 0 1,0 0-1,0 0 0,0 0 0,0 0 0,0 0 0,0 0 0,0 0 2,0 0-2,0 0 0,0 0 0,0 0 1,0 0-1,0 0 0,0 0 0,0 0 0,0 0 0,0 0 0,0 0 0,0 0 1,12 6-1,-12-6 0,16 0 0,-1 0 0,4 3 0,3-3 0,8 4 0,5-4 0,5 7 1,3-3-2,3 1 1,1 0 0,3 1 0,-1-1 0,-2 1 0,-4-2-1,-2-1 1,-1 0 0,-4-3 0,-4 3 0,-6-3 1,-2 0-1,-7 0 0,-3 4 1,-4-4-1,-10 0 1,11 0-1,-11 0 0,0 0 1,0 0-1,0 0 1,0 0-1,0 0 0,0 0 0,0 0 0,0 0 0,0 0 0,0 0-1,0 0-1,0-14 1,0 14-1,-5-14-1,5 14 1,-5-17 0,5 17-1,-6-21 1,3 10-1,-5-3 1,1 1 0,-2-4 0,-1-1 0,-3 0 1,1-1 1,-2 0 0,2 1 0,1 0 0,-1 1 1,4 1-1,0 2 2,2 3-2,1 1 2,5 10-2,-5-10 1,5 10 0,0 0 0,7 10-1,2 0 1,3 4 1,4 0-1,5 4 0,5 1 1,4 3 0,4 2-1,1-1 0,-1 0 0,0-3 0,-6 2-1,-4-2 0,-7-1 1,-4 1-1,-13 0 0,-4 2 0,-11 2 2,-7 2-2,-7 4 1,-10 3-1,-5 1 0,-5 0 0,-1-4 0,3-4-1,4 0-3,4-7-1,11 1-6,2-9-18,13-2-11,13-9-3,0 10 2</inkml:trace>
  <inkml:trace contextRef="#ctx0" brushRef="#br0" timeOffset="2008">1667 4173 12,'-6'-11'30,"6"11"-8,0 0-3,0 0-5,-7 15-2,2 3-4,5 11 0,0 8-2,5 13-2,-2 10 0,4 10-1,1 3 2,1 3-3,-2 2 0,2-1-1,-3-6 0,-1-5-1,-1-10 1,0-8-1,-4-8 0,3-8 0,-3-8 1,3-7 0,-3-7-1,0-10 1,0 0 0,0-11 0,-5-7 0,5-3-1,0-6 1,0-2-2,5-2 1,2 0 1,3 1-2,4 4 2,3 4-2,4 5 2,4 6-1,2 5 0,-2 6 0,1 7 0,-2 4 0,-3 6 0,-4 5 0,-6 5 0,-7 2 0,-4 4 1,-9 0-1,-7 1 1,-6-2-1,-5-3 0,-6-3 0,-5-5-2,0-6 0,-3-6-1,5-5-6,-2-11-16,8-9-13,10-4-1,5-9 1</inkml:trace>
  <inkml:trace contextRef="#ctx0" brushRef="#br0" timeOffset="2624">2150 4386 10,'-16'6'37,"16"-6"0,-16 4-4,16-4-18,0 0-7,0 11 2,14 4-3,2 2-1,8 11-1,0 4 0,5 12 0,-1 5-1,2 5-2,-9 4 0,-2 1-2,-10 1 0,-9-1 0,-3-2-1,-11-1-1,-9-4-1,-7-5-3,-2 1-2,-10-12-6,1-4-25,-5-4-2,-4-14 0</inkml:trace>
  <inkml:trace contextRef="#ctx0" brushRef="#br0" timeOffset="3023">1390 4380 30,'-37'-8'36,"13"14"-1,-3 5-20,5 13-1,-3 6-5,6 15 2,-2 10-4,7 12-1,0 6 0,9 14-2,5 3-1,4 8 1,6-2-1,4-4-1,3-8-1,4-9 0,3-9 0,5-13-2,5-10-4,0-23-12,9-5-21,5-10-4,1-11-2,1-8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0-3,0 0-5,-2 4-2,-4 1 0,3 4-3,-6-1-3,4 5 1,-3 0-3,5 4-2,-5 1 0,4 4-1,-2 0 0,0 4-1,1 0 0,0 2 0,1 1 0,0 1 0,3 1-1,0 2 1,3-1-1,2 0 0,3 3 0,2-1 0,1 2 1,4 1-1,1 2 1,3-1-1,0 3 1,0 2 0,0 0 0,3 3 0,1 0-1,2 0 1,-1 1-1,2 0 2,2-1-2,0 0 0,1-2 2,3-1-2,1 1 1,2-2 0,1-1 0,3 0 0,0-1 1,3-1-1,1-1-1,3-1 2,0-3-2,5-3 0,2 0-1,1-1 1,1-3-1,1-2 1,1-1-1,3-4 1,5-3 0,-1-2 1,2-5-1,1-3 1,1-3 0,1-4 0,-1-7 0,-2-1-1,-4-3 1,2-7-2,-1-2 1,-4-2-1,0-5 0,-2-2 0,0-2 0,-1-3 0,-1 0 0,-6 0 1,1-3 0,-1-1 0,-1-1-2,-2 0 2,-2 0-1,-1-1 1,-4-1-1,-2-1 1,-2 0-1,-4-1 1,-1 1 0,-2-3 0,-2 0 1,-1 1-1,-2-2 1,-1 1-1,-3 1 0,0 0 1,0-1-1,-4 4 1,-4 0 0,-1 2 0,-4-2 0,-2 2 0,-4-2 0,-1 2-1,-4-2 1,-3 1 0,-4-2-1,-2 0 1,-3-1-1,-4 2 0,-6-1 0,-2-1 1,-5 3-1,-4 2 0,-6 2-1,-9 1 0,-6 6-1,-5 5-2,-3 14-6,-5 3-14,1 22-17,1 14-1,-1 16-1</inkml:trace>
  <inkml:trace contextRef="#ctx0" brushRef="#br0" timeOffset="1841">2549 1004 1,'0'0'17,"0"0"1,0 0-3,0 0 0,0 0 0,0 0-1,0 0-2,0 0-1,0 0 1,0 0-4,0 0 1,0 0-4,0 0-2,0 0 0,0 0-1,0 0-1,0 0 0,0 0 1,0 0-1,0 0 0,14 0 0,-5 3 1,0-3-1,3 4 1,0-4-1,1 4 0,0-4 0,2 7-1,0-7 1,1 5-1,-2-5 0,0 4 0,-1-4 0,-2 3 0,-1-3 0,-10 0 1,12 0-1,-12 0 1,0 0-1,0 0 2,0 0-2,0 0-2,0 0-2,0 0-5,0 0-23,0 0-8,0 0-1,0 0-1</inkml:trace>
  <inkml:trace contextRef="#ctx0" brushRef="#br0" timeOffset="4320">2212 1632 17,'0'0'18,"0"0"-4,0 0 1,0 0-4,0 0 1,0 0-2,-7-13 0,7 13-1,0 0 0,0 0 0,-12-10-3,12 10 2,0 0-2,-12-10-1,2 2 0,10 8-1,-17-13 0,6 4-1,-3-2 2,0-1-2,-6-1 0,-1-2 1,-2-1-1,1 0-1,0-1 0,1 1 0,-1 0-1,4 3 1,1-2-2,5 3 1,0 3-1,2 1 2,10 8-1,-14-12-1,14 12 1,0 0-1,-10-8 0,10 8 0,0 0 0,0 0 0,0 0-1,0 0-1,0 0-1,0 0-3,0 0-18,3 10-16,-3-10-3,0 0-2,0-11 2</inkml:trace>
  <inkml:trace contextRef="#ctx0" brushRef="#br0" timeOffset="5225">2047 666 27,'0'0'38,"0"0"-6,0 0-8,0 0-4,0 0-4,10-5-5,-10 5-2,0 0-1,0 0-2,0 0-1,0 0 0,0 0-1,0 0 0,0 0 0,0 0-1,0 0-1,0 0 0,0 0 0,0 0-2,0 0-1,0 0-2,0 0-11,0 0-27,0 0-4,8-13-2,1-4-2</inkml:trace>
  <inkml:trace contextRef="#ctx0" brushRef="#br0" timeOffset="11292">1889 5606 13,'0'0'14,"0"12"1,6-3 0,-6 4-1,7 4-1,-4 6-4,4 5-1,-2 6 0,4 5-4,-2 4-1,1 3 0,5 7-1,-3 4 1,4 4 0,2 6-2,-3 2 0,2 8 0,-1 5 0,0 4-1,-4 9 1,2 4-2,-3 9 2,-2 7-1,-4 4 1,2 4-1,-5 7 0,0 5 0,0 4 1,-5 1 0,-2 1 0,-2 5 0,-2-4 1,1 0-1,-3-2 1,-2-5 1,-1-7 0,1-3-1,0-11-1,2-11 1,0-14-1,1-11 1,0-15-1,6-12-1,1-14 1,2-12-1,3-11 0,-3-5 1,3-9-1,0 0 0,0 0 0,0 0 0,0 0 1,0 0-1,0 0 1,0 0-1,0 0 0,0 0 1,0 0-1,10-7 0,-10 7 0,13-11 0,3 3-1,4 0 0,5-2 0,4 1 0,8 1 1,2 0-1,6 1 0,4 1 0,-2 1 2,2 1-1,1 1 0,-4 3 0,0 0 0,-4 0 0,-3 4 0,-4 1 0,-4 3-1,-4 4 1,-4 2-1,-3 7 1,-4 1-1,-3 5-1,-6 1 2,-2 1-1,-5 0 1,-3 0-1,-4-2 1,-8-6-1,-4-4 2,-5-2 1,-6-6-1,-6-2 0,-6-7-1,-7 0 1,-5-5-1,-2-2 0,1-1-1,1-2 1,2 1-1,6 0 1,5 2-1,6 0 1,11 3-1,3-2-1,11 4-6,-2-8-7,12-1-23,5-7-2,-1-3 0</inkml:trace>
  <inkml:trace contextRef="#ctx0" brushRef="#br0" timeOffset="14599">1354 6251 14,'0'0'16,"0"0"-3,0 0-2,-8 9-3,8-9-4,0 20 0,0-2-1,0 7-2,0 6 1,4 11 1,-4 5-1,0 8 3,-3 6 0,3 6-1,-7 5-1,0 10 2,0 3-2,-3 10 1,-4 5-1,4 4-2,-6 6 1,4 6-1,-4 3 1,4 3 0,-5-3 2,4 0-2,-1 2-1,2-2 0,-1-4 0,3-3 1,-3-5-1,2-6 0,1-4 0,2-2 0,2-6 0,1-5-1,0-2 0,2-7 1,3 1-2,-3-1-1,3-8 2,-4-2-2,4-10 1,-5-3 0,2-8 1,0-5-1,-1-13 1,4-5 1,0-8 0,-3-4 0,3-9-1,0 0 0,0 0 0,0 0 0,3-11 0,-3 0-1,0-1 1,4-2 0,-4-2 0,3-2 0,-3-1-1,3-1 1,-3 2 0,4-6 0,1 1 0,1-2 2,3 3-2,0-3 2,3 1-2,0 1 2,2 1-1,2 3 2,1 3-3,-1 1 1,6 2-2,-1 0 1,3 3 0,1 2-1,2 2 1,0 1-1,1 2 1,3 3-1,-4 0 2,1 5 0,3 3-1,-3 2 0,1 4 1,-1 2-1,0 3 0,-3 0 1,-1 6-1,-5 1-1,-4-2 1,-1 1-2,-7-1 3,-3 0-3,-4-1 2,-7 2-1,-5-7 1,-4 3 1,-6-2-1,-4 1 0,-5-1 1,-4-2-1,-3-1 2,-1-3-2,-8-2 4,4-3-2,-2-3 1,2-2-2,2-3 1,3 0-1,3 0-1,7-5 0,7 2-2,5 0 0,4 3-3,3-7 0,9 7-3,0 0-6,-4-9-6,4 9-17,13-16-1</inkml:trace>
  <inkml:trace contextRef="#ctx0" brushRef="#br0" timeOffset="47102">1380 2173 13,'0'0'18,"-16"-6"-2,16 6-2,-12 0-1,12 0-2,-15-4 0,4 4-1,11 0-3,-19-3 1,19 3-1,-20 0 0,20 0-3,-23 0 2,13 6-1,-1-6-2,1 8 0,-3-3 0,1 5-1,-1-1 0,-1 3 0,0 1-1,-2 3 0,0 2 1,-1 2-1,1 3 0,-2 3 0,1-1-1,-2 3 1,1 1-1,0 0 1,0 1-1,2 2 1,1-1-1,1 2 0,0-1 1,3 4-1,-3-1 1,2 1-1,-1 1 0,1 2 0,-1 1 0,0 3 0,-1 3 0,0-1-1,2 1 1,0 2 0,-1 4 0,1-1 0,-1 2 0,0 2 0,-2 0 1,0 2-1,0 1 0,0 2 0,-1 1 0,16-61 3,-13 70-2,13-70 1,-15 76-1,8-33 0,0 3 1,0-1-1,0 7 1,1 1-2,2 4 0,-2 0 0,1 4 0,2 1 0,0 6-1,3-3 1,-4 6 0,4-2 0,0 0 0,3 27-1,6 30 0,4-12 0,6-11-1,3-15 1,2-10 0,4-14 0,2-8 1,-2-11 0,0 0 0,1-3 1,-3-2-1,2-2 0,0-2 1,1-3-1,0-3 0,3-5 0,1-1 1,0-3-1,3-2 0,-1-4 1,0-2-1,-1-2 0,3-3 0,-2-3-1,1-1 0,-1-4 1,1 0-1,-1-7 0,2 0 1,0 0-1,-2-4 2,1-1-1,1-3 0,0-1 0,-2-2 1,2-3-1,-2-4 0,-1-4 0,-3-3 0,-1-3 1,-2-2-2,0-5 2,2-1-2,0-4 0,-1-4 0,0-2-1,-1-2 2,-1-5-1,-1 0 1,1-5-1,-5-4 2,-1-3-1,-2-2 1,1-4-1,0-4 2,-3-3-2,1-3 0,-2-1 1,-2-2-1,-3-4 0,0 1 0,-4-3 0,0 4 0,-4-4 1,-3 2-1,0 0 0,0 1 0,-4 0 0,-5 0 0,0 2 1,-4 2-1,-3 2 0,-3 4 0,-4 2 1,-3 5 0,-4 5 0,-5 4 1,-2 5 0,-6 1 0,0 6 0,-7 2 1,-3 4-2,-9 5 1,-3 8-1,-4 4-1,-11 10 1,-2 10-2,-7 8-2,-4 17-5,-10 7-24,1 13-9,-5 16-2,50-19 0</inkml:trace>
  <inkml:trace contextRef="#ctx0" brushRef="#br0" timeOffset="49737">1274 5717 13,'-8'-5'20,"8"5"-5,0 0 0,0 0-4,0 0 0,0 0-3,0 0-1,0 0-1,3 12 0,-3-3-2,0 6-1,0 6 2,-3 8-2,3 7-2,-4 7-2,4 15-4,0 9-6,0 14-15,4 17-7,-1 6 0</inkml:trace>
  <inkml:trace contextRef="#ctx0" brushRef="#br0" timeOffset="55680">1412 3065 18,'0'14'13,"0"1"-4,0 8-4,6 7 3,-3 9-1,3 12-2,0 9 1,1 12-3,1 10 0,0 11 0,0 4 0,2 8-1,0 0-1,-1-5 0,0-4 2,0-8-2,1-11 1,-1-13 0,2-12-1,2-9 0,-1-11 1,7-8-1,2-8 2,7-11 0,9-9 1,7-13-1,7-11 0,9-14-1,13-10 4,6-16-3,11-8 0,6-12-1,7-6 0,4-3 0,6-1 1,-5 0-1,-1 7 0,-4 5 3,-8 11-3,-11 7 1,-8 11-1,-14 11 0,-9 10 0,-11 8 0,-9 7-1,-10 6 1,-8 6 0,-15 9-1,13-6 1,-13 6 0,0 0 0,0 0 1,0 0-2,0 0 2,-10 6-2,10-6 0,0 0-1,-9 4 1,9-4-1,0 0-1,0 0 1,-9 0-1,9 0 0,0 0-2,0 0 2,0 0-1,0 0 1,0 0 0,0 0 1,0 0 0,0 0-1,0 0 2,0 0-1,0 0 0,0-10 0,0 0 1,3-3-1,5-5-1,2-3 1,3-5 0,4-3-1,5-2 2,3-1-2,6-1 1,0 1 0,4 1 1,2 5-1,1 1 0,1 5 1,1 4-1,-2 6 0,-3 6 0,-3 4 0,-6 5 1,-2 7-1,-4 3 0,-5 6 0,-7 2 1,-5 6-2,-6 5 2,-5 3-1,-8 1 0,-6 2 1,-6 1-2,-6 0 1,-7-2 0,-2-3 0,-4-4 0,1-6 1,1-5-1,1-5 0,3-6 1,3-5-1,7-5 1,5-5-1,6-2-1,3-5-1,9 0-3,3-8-7,13 3-12,5-2-15,2-4 0,7 2-2</inkml:trace>
  <inkml:trace contextRef="#ctx0" brushRef="#br0" timeOffset="58331">909 2513 10,'-10'8'18,"-10"-3"-2,7 0-2,-5 1-4,-5 2-3,-7 0 1,30-8-3,0 0 1,-63 21-2,63-21-1,-58 18 1,58-18 0,-69 23-1,69-23-1,-76 28-2,76-28 1,-82 33-1,38-14-1,2-1 0,0 6 1,0-8-1,-1 4 1,43-20 1,-72 37 0,72-37 0,-58 32-1,58-32 1,-44 27-1,44-27 1,0 0-1,-44 35 0,44-35 0,0 0 0,0 0 1,-16 49 0,16-49 2,0 0 0,13 65 0,-13-65 0,19 65-1,-19-65 0,24 87 1,-11-35-1,2 7-1,1 6 1,2 3 0,-1 1 0,2 4-1,1 0 0,-1-1 0,0 0 0,2-4 1,-1-2-1,-2-4 0,1-3 0,-1-7 0,-2-3 1,1-6-2,-17-43 1,28 68 0,-28-68 0,22 44 0,-22-44 0,0 0 0,25 41 0,-25-41 0,0 0 0,0 0 0,0 0-1,0 0 1,0 0-1,0 0 1,0 0 0,0 0-1,0 0 1,0 0-1,0 0 1,0 0-1,0 0 1,0 0-1,0 0 0,0 0 0,0 0 0,0 0 0,0 0 0,-4-48 0,4 48 0,0 0 0,0 0 0,-24-43-1,24 43 1,0 0-1,0 0 0,0 0 0,0 0 0,-45-10-1,45 10 1,0 0 0,-22 48 1,22-48-1,-10 54 1,10-54 0,-3 70 0,3-28-1,3 1 1,0 3 1,3 1-2,1 1 1,3-2 0,1 0 0,2-4 0,-13-42 0,33 74 0,-33-74 0,38 52 1,-25-56-2,29 26 0,-2-19 1,-3-21 0,-2-13 0,-7-15 0,-4-5 0,-8-6-1,-9 7 2,-7-1 0,-3 1 0,3 50 1,-7-44 0,7 44-1,-13-45 1,13 45 0,0 0-1,-25-54 0,25 54 0,0 0-3,0 0-4,-38-52-8,38 52-22,0 0 0,0 0-5,-41-17 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2.06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169 211 10,'-11'-24'16,"4"15"0,-1-1 3,8 10-3,-18-16 0,18 16-3,-16-12-2,16 12 1,-12-6-5,12 6-1,0 0 1,0 0-3,0 0-1,4 12 0,7 1-2,2 5 1,5 5-1,2 5 1,6 4-1,-1 2 1,2 3-1,0-3 0,-2 0 0,-1-4 0,-4-5 0,-2-3 0,-6-5-1,1-3 2,-8-3-2,-5 0 1,-5-2 0,-5 1 1,-6 0-1,-6 1 0,-5 2 0,-5 3-1,-4 1 0,-2 0 1,2 1-1,2-1 0,0 1 0,5-1-1,6-2 0,2-4-3,9 3-1,0-8-4,12 5-12,0-11-17,12 5-2,3-9-1</inkml:trace>
  <inkml:trace contextRef="#ctx0" brushRef="#br0" timeOffset="774">1163 335 17,'-3'-40'26,"-1"20"-1,-1 1-5,-3 0-4,0 8-4,-7 0-1,-1 11-5,-8 0-1,1 15-2,-6 5 1,-1 9-1,-3 9-2,2 9 1,0 3-1,8 4 0,4-1-1,5-4 2,7-3-2,7-8 1,7-10-1,5-9 1,6-11 0,4-11 0,4-11 0,4-7 0,4-11 0,0-5 0,-1-6 1,-2-2-1,-1-2 0,-5 2 0,-6 4 1,-3 6-1,-5 6 1,-4 7-1,-4 9 0,-3 13 0,0 0 0,6 17 0,-6 9-1,0 9-1,0 8 1,5 6 1,0 3-1,3 2 0,1-2-1,3-7-1,4-4-2,0-13-1,5-4-7,-4-19-11,7-5-13,-2-13-3,-1-10-2</inkml:trace>
  <inkml:trace contextRef="#ctx0" brushRef="#br0" timeOffset="1293">1449 165 10,'-6'-11'34,"6"11"3,0 0-13,16 5-5,-4 6-6,7 10-1,-3 6-4,5 7-1,-3 4-3,2 8-1,-6 2-2,-2 4 0,-7 0-1,-5-2-1,-10 2-1,-6-4-1,-5-1-2,-8-9-2,1 3-13,-9-7-17,-6-10 0,2-6-4</inkml:trace>
  <inkml:trace contextRef="#ctx0" brushRef="#br0" timeOffset="1647">840-4 17,'-35'0'21,"17"18"-1,-3 11-3,-1 13 0,0 15-4,-4 9-2,6 16 2,-2 6-5,9 13 3,0 4-5,13 9 0,7-6-2,12 1-1,10-10-3,10-8-4,17-11-24,9-14-10,1-23 1,2-15-5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0.5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4180 0 3,'0'0'5,"0"0"0,-13 5-3,13-5 0,-17 13 0,4-4 1,-6 3-1,-3 4 1,-4 3 0,-4 2 1,-7 6-2,-4 3 1,-8 5-1,-8 8 0,-4 4 0,-8 9 1,-6 7-2,-9 7 2,-3 5-1,-9 7 0,-3 7-1,-4 4 0,-3 6 1,-4-1-1,-2 4-1,-2 1 0,-6 2 0,1 0-1,-2 0 2,0-4-1,0-3 0,-2-2 0,4-1 0,1-1 1,2-1-1,3-3 1,3-1-1,0-1 1,4-2-1,4-1 1,4-3-1,4-4 3,5-6-3,4-3 1,5-6-1,5-2 1,6-4 0,5-7-1,4-3 0,5-5 0,6-3 1,4-6-1,6-2 2,4-5-2,5-3 3,2-2-1,6-3 2,1-4-2,4-1 0,4-2 1,5-1-1,8-10-1,-14 10 0,14-10-1,0 0 0,0 0 0,-5 10 0,5-10 0,0 0 0,0 0 1,0 0-1,0 0 1,0 0 0,0 0 1,0 0-1,0 0 2,0 0-1,0 0 0,0 0 1,0 0-2,0 0 1,0 0-1,0 0 1,0 0-2,0 0 1,0 0 0,0 0-1,-4 9 1,4-9-1,0 0 0,-5 14 0,5-14 2,-5 17-2,5-6 1,-3 3-2,3 3 2,-3 3-1,3 6 2,0 4-2,0 5-2,0 5 2,6 7 0,-3 6 2,-3 7-2,6 6 1,-1 2 1,1 7-1,1 5-1,0 4 1,2 2 0,-2 0 0,4 2-1,-1-3 0,0 0 0,1-3-1,-2-3 1,1-2 0,-1-1 1,3-2-2,-4-3 1,1-2 1,-1-1 1,-1-2-1,1-5 1,-2-2-1,-1-6 1,0-1-1,-2-2 1,1-3-1,-1-3-1,0-4 2,-3 0-2,5-4 2,-2-4-2,-3-3 0,5-4 0,-2-3 1,-3-2-1,5-4 0,-5-2 0,4-4 1,-4-10-1,0 16 1,0-16-1,3 9 1,-3-9 0,0 0 0,0 0 0,0 0 1,0 0-1,0 0 1,0 0-1,0 0 0,0 0-1,0 0 1,13-6-1,-13 6 0,20-6 0,-5 3 0,7 3 0,7-3 0,5 3 0,5 0 0,5 0 0,2 0 0,3 4 0,3-1 0,-1-3 0,-2 5 0,-2-1 0,-4 0 0,-2 1 0,-4 1 0,-5-2 0,-4 0 0,-5 0 1,-6 0-1,-3-4 0,-5 5 1,-9-5 0,9 0 0,-9 0-1,0 0 1,0 0-1,0 0-1,0 0-1,-14-7-1,14 7-2,-12-12-1,12 12-4,-11-17 1,11 17-4,-8-20 1,8 10-2,-7-5-3,7 1 0,-6-1-1,3-1 1,3-2 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50.7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120-4 1,'-5'-9'16,"5"9"1,0 0-4,0 0 1,-11-10-3,11 10 0,0 0-3,0 0-2,0 0-2,0 0 1,0 0 0,-5 14-2,5-14-1,0 17 1,-3-4 2,3 5-2,0 0 0,-3 6-1,3 2 1,0 6-2,-5 4 1,5 6 0,-7 6 0,4 8-1,-4 6 3,3 10-3,-2 3 0,0 8 1,2 6-1,1 5 0,0 8-1,3 3 1,0 5 0,0 4 0,0 6 0,4 8-1,-4 7 2,4 5-1,-4 1 0,3 6 0,-3 6 0,0 2 1,-3 1-1,3-5 0,0 1 0,-3 0 0,3 0 0,0-6-1,-3-5 0,3 3 1,0-5-1,-4-5 1,1-9 0,-1-8-1,-1-9 1,0-8 0,1-9-1,0-14 1,0-8-1,4-9-1,-5-7 1,5-7 1,0-8-2,0-5 1,0-6 1,0-5-2,0-6 1,3-1 0,-3-5 1,0-10-1,0 14 0,0-14 0,0 0 1,0 0-1,0 0 1,0 0-1,0 0 0,0 0 0,0 0 0,0 0 0,0 0 0,0 0 2,0 0-2,0 0 0,0 0 0,0 0 1,0 0-1,0 0 0,0 0 0,0 0 0,0 0 0,0 0 0,0 0 0,0 0 1,12 6-1,-12-6 0,16 0 0,-1 0 0,4 3 0,3-3 0,8 4 0,5-4 0,5 7 1,3-3-2,3 1 1,1 0 0,3 1 0,-1-1 0,-2 1 0,-4-2-1,-2-1 1,-1 0 0,-4-3 0,-4 3 0,-6-3 1,-2 0-1,-7 0 0,-3 4 1,-4-4-1,-10 0 1,11 0-1,-11 0 0,0 0 1,0 0-1,0 0 1,0 0-1,0 0 0,0 0 0,0 0 0,0 0 0,0 0 0,0 0-1,0 0-1,0-14 1,0 14-1,-5-14-1,5 14 1,-5-17 0,5 17-1,-6-21 1,3 10-1,-5-3 1,1 1 0,-2-4 0,-1-1 0,-3 0 1,1-1 1,-2 0 0,2 1 0,1 0 0,-1 1 1,4 1-1,0 2 2,2 3-2,1 1 2,5 10-2,-5-10 1,5 10 0,0 0 0,7 10-1,2 0 1,3 4 1,4 0-1,5 4 0,5 1 1,4 3 0,4 2-1,1-1 0,-1 0 0,0-3 0,-6 2-1,-4-2 0,-7-1 1,-4 1-1,-13 0 0,-4 2 0,-11 2 2,-7 2-2,-7 4 1,-10 3-1,-5 1 0,-5 0 0,-1-4 0,3-4-1,4 0-3,4-7-1,11 1-6,2-9-18,13-2-11,13-9-3,0 10 2</inkml:trace>
  <inkml:trace contextRef="#ctx0" brushRef="#br0" timeOffset="2008">1667 4173 12,'-6'-11'30,"6"11"-8,0 0-3,0 0-5,-7 15-2,2 3-4,5 11 0,0 8-2,5 13-2,-2 10 0,4 10-1,1 3 2,1 3-3,-2 2 0,2-1-1,-3-6 0,-1-5-1,-1-10 1,0-8-1,-4-8 0,3-8 0,-3-8 1,3-7 0,-3-7-1,0-10 1,0 0 0,0-11 0,-5-7 0,5-3-1,0-6 1,0-2-2,5-2 1,2 0 1,3 1-2,4 4 2,3 4-2,4 5 2,4 6-1,2 5 0,-2 6 0,1 7 0,-2 4 0,-3 6 0,-4 5 0,-6 5 0,-7 2 0,-4 4 1,-9 0-1,-7 1 1,-6-2-1,-5-3 0,-6-3 0,-5-5-2,0-6 0,-3-6-1,5-5-6,-2-11-16,8-9-13,10-4-1,5-9 1</inkml:trace>
  <inkml:trace contextRef="#ctx0" brushRef="#br0" timeOffset="2624">2150 4386 10,'-16'6'37,"16"-6"0,-16 4-4,16-4-18,0 0-7,0 11 2,14 4-3,2 2-1,8 11-1,0 4 0,5 12 0,-1 5-1,2 5-2,-9 4 0,-2 1-2,-10 1 0,-9-1 0,-3-2-1,-11-1-1,-9-4-1,-7-5-3,-2 1-2,-10-12-6,1-4-25,-5-4-2,-4-14 0</inkml:trace>
  <inkml:trace contextRef="#ctx0" brushRef="#br0" timeOffset="3023">1390 4380 30,'-37'-8'36,"13"14"-1,-3 5-20,5 13-1,-3 6-5,6 15 2,-2 10-4,7 12-1,0 6 0,9 14-2,5 3-1,4 8 1,6-2-1,4-4-1,3-8-1,4-9 0,3-9 0,5-13-2,5-10-4,0-23-12,9-5-21,5-10-4,1-11-2,1-8 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2.69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782 401 9,'0'0'13,"0"0"-1,0 0-4,0 0 1,0 0 0,-8 19-1,8-2-3,0 8 1,0 9-2,0 8 1,0 9-1,5 8-1,-2 8-1,0 4-1,1 3 1,-1-2-2,0-3 1,-3-7-1,3-8 2,-3-10-2,0-6 1,-4-12 0,-1-6 0,2-9 2,3-11-2,0 0 1,-13 0-1,8-11 1,1-9 0,-2-8-1,2-8 0,-1-10-1,5-6 0,-4-9 2,4-4-2,3-4 1,4-2-2,5 0 1,1 4 0,6 3 0,2 6 0,3 7-2,2 6 2,-1 10-1,0 9 2,-1 10-2,-2 9 1,-1 10 0,-1 9 0,-3 9 3,-4 8-3,2 8 1,-6 4 1,-4 2-1,-2 2 1,-7-2-1,-3-3 0,-8-2-1,-3-9 0,-8-7 0,-2-8-2,-1-5-3,-4-9-3,5-4-9,0-6-10,3-9-7,11 2 0</inkml:trace>
  <inkml:trace contextRef="#ctx0" brushRef="#br0" timeOffset="669">1498 471 18,'11'-32'23,"-11"16"-3,-9 0-7,0 2-2,-7-3-4,0 3-2,-6 2 1,0 4-3,-2 2 1,0 6-2,1 4 0,2 7-1,2 7 1,1 7-1,3 8 2,5 6-2,3 2 1,2 1-2,5 0 1,0-4 1,9-6-2,-2-6 0,2-10 1,3-8 0,0-8 0,1-5 0,2-8 0,1-5 0,-4-4 1,4-5-1,-2-4 0,-1 1 0,-2 1-1,0 3 1,-4 4-2,2 6 2,-2 5 0,-7 11 0,12 5 0,-4 6-1,-1 9 3,0 3-1,2 3-1,0 2-1,0 2-1,1-3-4,4 1 0,-4-9-5,7 0-8,-3-7-7,3-6-7,1-3-4</inkml:trace>
  <inkml:trace contextRef="#ctx0" brushRef="#br0" timeOffset="1181">1887 385 24,'3'-35'23,"-3"21"-2,-5 2-5,5 12-5,-18-13-2,7 13-2,-5 4-2,1 6 0,-2 5 1,1 7-3,0 7 2,2 9-2,1 3 1,6 5 1,7 2-1,6 1-2,2-4 2,9-4-3,5-8-1,4-10-1,8-7-6,-2-12-19,4-7-11,-1-5-2,-4-10 0</inkml:trace>
  <inkml:trace contextRef="#ctx0" brushRef="#br0" timeOffset="1526">2155 78 28,'10'-32'33,"-10"15"-1,4 8-24,-4 9-2,11 13-1,-7 10-1,-4 8 1,0 12 2,-5 7-2,2 11-1,-3 6 1,1 5 0,-2-2-1,2 0-2,2-5 0,3-8-2,0-8 0,0-8-4,5-10-4,-1-13-4,9-7-14,1-11-10,0-13-2</inkml:trace>
  <inkml:trace contextRef="#ctx0" brushRef="#br0" timeOffset="1797">2509 208 8,'6'-22'32,"-6"22"-7,-19 6-6,-2 15-6,-11 2-4,-3 9-3,-6 1-1,-4 1 0,-1-1 2,0 0-4,2-7 2,9-1-2,2-6 2,9-3-1,7-3 1,9 0-3,8-2 1,14 4 0,5-2 0,6 3-1,7 1 0,4 1 0,3 0-1,3 2-1,-2-2-2,-2-2-3,0 8-6,-7-5-22,-1-1-5,-2 0-3,-3-4 0</inkml:trace>
  <inkml:trace contextRef="#ctx0" brushRef="#br0" timeOffset="2225">3032 414 9,'-4'-50'14,"-3"24"0,-2 0 0,-8 0-1,1 4-1,-5 0 0,0 7-2,-5 4-2,3 11-1,-5 0-1,1 12 0,-1 6-2,2 10-1,0 5 1,3 8-2,2 5 1,6 4-1,4 1 3,3-1-4,8-4 2,6-6-1,3-8-1,5-8 0,5-12 0,3-9 0,1-9 0,4-8-1,-2-8 1,1-5-1,0-5 1,-1 0 0,-2 0-2,-4 2 2,-2 6-2,-3 4 2,-2 9-2,-3 11 2,-9 0 0,10 21-1,-10 2 2,0 5-3,5 4 1,-5 0-2,7 3-2,-3-8-7,10 1-15,4-7-10,2-13-5,8-4 3</inkml:trace>
  <inkml:trace contextRef="#ctx0" brushRef="#br0" timeOffset="2699">3541 296 22,'15'-58'36,"-15"35"-9,-6 1-9,1 10-5,-9-1-4,-2 13-2,-8 0-4,-1 13 0,-6 5-2,0 8 1,-2 6 0,3 5 2,2 4-1,7 1-2,4-1 2,7-4-2,6-4 2,4-5-2,7-7 2,5-10-2,3-6 0,2-5 0,0-7 0,0 0 0,1-4 0,0 0-1,-2 1 1,0 6-1,-3 4 1,1 10 0,-3 7-1,-2 6 1,-1 13-1,-4 7 1,-4 10-1,0 7 1,0 5-1,-11-2 0,1 1 0,-1-3 0,-4-8 0,-1-4 1,-1-13-1,-2-9 1,0-11-2,1-11 0,1-5-3,-1-17-2,4-1-8,-3-14-20,5-9-5,5-5-1</inkml:trace>
  <inkml:trace contextRef="#ctx0" brushRef="#br0" timeOffset="3211">3644 573 22,'65'-22'36,"-37"3"0,5-3-16,0 3-7,-2-8-7,5 1-1,-5-7-2,0 2 1,-6-4-2,1 0 1,-8-2-1,-2 2 0,-8-1 0,-8 7-1,-13 5 1,-7 8 0,-9 9-1,-7 13 1,-8 14-1,-4 13 0,-1 10 1,4 11-1,4 6 2,12 3 0,13-3 0,16-2-1,14-10 1,16-8-2,16-11 0,9-10-4,14-6-6,0-9-22,3-4-8,-4 0-2,-12-6-4</inkml:trace>
  <inkml:trace contextRef="#ctx0" brushRef="#br0" timeOffset="17696">496 0 3,'-58'9'6,"26"-1"0,-4 0-1,0 1 1,-3 2-1,2 1-1,2 0 0,1 2-1,2-2 0,3 0 1,3 2 1,4-3 1,4 3-2,3-3 0,5 3 0,3 0-1,2 5 1,2 2 0,3 5-1,0 5 1,0 6-1,3 9 2,-3 8-2,0 10 2,0 8-1,-7 9 0,3 8-2,-2 4 0,1 5 1,1-1-3,1 4 1,0-1 1,3 0-1,0-5 1,3-3-1,0-3 0,1-1 1,2-6 0,0-2-1,1-7 1,-1-1 0,0-2-1,1-1 1,-2-5 0,-1-1 3,-4-2-3,9-5-1,-6-5 1,6-8-1,0-7 1,4-4-1,2-11 1,8-3-2,7-9 2,5-5-1,10-4 0,6 0 0,5-3 0,8 0-1,2 0 0,2 0-2,6 3-4,-2-4-11,-1 4-20,2 0-1,-5-9-3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7.95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10 113 31,'-15'-30'35,"23"14"-4,9 2-14,5-1-4,15 2-11,4 3-9,5 1-15,2 2-10,6 7-5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6.6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351 495 2,'-6'-53'22,"0"27"-3,2 2-4,-3 3-3,-1 5-3,-2 4-2,-5 7-1,-1 5-2,-7 13-2,-2 8 0,-5 14 1,-1 11-2,-3 11 0,1 6 0,2 6 2,3 4-1,6-4 0,7-4-1,8-12 1,7-10 0,5-13 2,9-12-1,3-18 0,7-10-2,0-15 1,4-8-1,1-12 1,1-7-1,1-6-1,0-7 0,-4-6 0,-1-3 1,-5-2 0,-4-1 0,-6 2 0,-4 3 0,-7 4 1,-6 12 3,-4 8-3,-2 11 0,-6 15 0,1 11-1,-3 14 1,0 14 0,1 12-1,2 13 1,3 12-1,2 12 1,4 7-1,4 9 0,4 4 0,5 3 0,6-3-1,4-6-2,7-5-2,0-15-3,9-7-12,-1-12-19,1-19 0,1-12-3</inkml:trace>
  <inkml:trace contextRef="#ctx0" brushRef="#br0" timeOffset="578">735 567 13,'7'-22'31,"-7"22"4,-6-19-18,-3 10-7,-1 2-4,-5 2-1,-2 5-1,-5 5-1,-3 10 0,-2 5-2,-1 9 0,0 6 0,3 7 1,3 4-1,5 4 1,6-1-2,7-4 1,7-5 0,6-9-1,6-10 1,3-10-1,5-11 1,3-12-1,1-11 0,0-6 1,0-6-1,-2-5 0,-4-1 1,-1 2-1,-4 4 0,-2 5 0,-5 8 1,-1 12 0,-8 10 1,11 8 0,-7 12 0,2 8-1,-2 6 0,2 5-1,2 4-1,1-3-4,2-1-3,-2-11-10,6-7-13,1-8-5,-2-13-2</inkml:trace>
  <inkml:trace contextRef="#ctx0" brushRef="#br0" timeOffset="1058">1113 45 10,'0'-49'37,"0"49"0,0 0-3,-4 32-18,-1 4-9,5 16 0,-8 9-4,5 15 1,-1 6-1,1 8-1,-1-1 0,4 1 0,0-5-1,4-6-1,0-9-2,2-11 1,3-9-4,-4-17-2,6-7-10,-5-15-16,-6-11-4,10-12-2</inkml:trace>
  <inkml:trace contextRef="#ctx0" brushRef="#br0" timeOffset="1510">1609 580 27,'14'-35'33,"-11"13"-12,0 4-5,-6-1-3,0 4-2,-8 0-2,1 9-3,-6 1-2,-1 8 3,-4 5-5,-1 7-1,-3 5-1,1 4 1,0 8-1,1 3 1,2 5-1,4 2 0,5-3 1,4-1-1,8-4 1,3-5 0,6-8 0,6-9 0,1-8 1,5-8-1,-1-8 0,4-4 0,1-9 1,0-2-1,-3-5 0,0 0 1,-4-3 0,-1 3-1,-4 3 2,-3 6-1,-5 2 2,-1 8-3,-4 13 1,0 0 0,0 13 0,0 8 0,-3 6-2,3 4 2,0 6-2,5 2 0,5 2-2,-1-2-3,11 6-12,3-4-21,4-5-4,6-2-2,4-6 2</inkml:trace>
  <inkml:trace contextRef="#ctx0" brushRef="#br0" timeOffset="2248">2098 699 36,'17'-17'36,"-10"6"-12,11 8-6,-3-5-1,10 8-5,-1-6 0,8 6-4,0 0-2,7 0-2,-1 0-1,6 4-1,1-4 1,-2 0-3,1 0-3,-3-8-1,1 8-2,-10-9-6,1 6-16,-7-2-12,-10-3-1,-3 1 0</inkml:trace>
  <inkml:trace contextRef="#ctx0" brushRef="#br0" timeOffset="2533">2459 380 33,'-31'-4'36,"19"4"0,12 0-14,-18 11-9,18 5 0,-4 2-4,7 12-1,-3 3-2,10 12 0,-2 4-2,3 7-1,1 4-2,-1 3-1,3-2-3,-2-7-6,4-3-26,-1-5-5,-6-11-1,1-11-4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50.96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 1696 13,'-4'-13'18,"4"13"-4,0 19 1,3 5-5,-3 8-1,3 13-1,-3 11-1,7 13-1,-4 4-2,3 6 1,-3 1-3,3-1-1,-2-6 1,-1-8-1,-3-10 0,4-10 1,-4-12 2,0-8-1,0-11 1,0-14-2,0 0 0,0-14-1,3-8 0,1-4 0,0-9 0,3 0-1,2-5 1,3 0-2,3 2 1,4 4 0,2 5 0,5 8 0,2 7 1,2 9-1,-1 5 0,1 11 2,-2 5-2,-3 6 1,-6 4-1,-4 5 1,-9 2-1,-6 1 1,-9 0-1,-9-1 0,-6-1 0,-6-6 0,-3-4-1,-4-9-1,2-5-3,-2-12-6,10-4-15,7-8-8,2-9-3</inkml:trace>
  <inkml:trace contextRef="#ctx0" brushRef="#br0" timeOffset="570">575 2294 12,'0'-10'22,"0"-9"-5,5 7 0,-5-2-6,0-2 0,3-1-4,-3 0 1,0 1-2,-5-1-1,0 5 0,5 12 1,-18-12-2,4 12-1,1 13 0,-1 2 0,3 11 0,-1 4 1,8 5-2,-1 0 0,5 3 1,11-3-2,2-4 1,5-7-1,3-6-1,6-6-1,2-12-3,8 0-7,-4-13-7,3-8-18,1-3-1,-5-5-2</inkml:trace>
  <inkml:trace contextRef="#ctx0" brushRef="#br0" timeOffset="917">910 1735 16,'-28'-33'31,"12"29"-7,3 11-5,1 13-6,-3 4-3,7 15-1,-3 4-1,4 12-2,1 4-1,6 11 1,-5-2-3,8 2 0,-3-4-1,9-5-1,-3-7 0,1-7-1,-3-14 1,3-8-1,-1-12 1,-6-13-1,10-4 1,-5-10-1,1-10 1,0-4-1,4-8 0,-1-6-1,3 0 1,2 2 1,1 2-1,1 5 0,2 6 1,0 9-1,-1 7 1,1 11 0,-2 9-1,0 8-1,-2 7 1,-3 4-1,-1 6 1,-3 2-2,0 5 0,-1-3-1,-1-3-2,-1-6-4,6-1-3,-5-10-11,6-8-11,3-2-2,-4-15 0</inkml:trace>
  <inkml:trace contextRef="#ctx0" brushRef="#br0" timeOffset="1405">1408 2122 26,'6'-19'32,"-6"19"-15,-4-13-1,4 13-7,-15-5 2,1 10-5,1 5-1,-6 5 1,1 7-3,-1 6-1,3 6 0,-2 3 0,5 3-1,2-1 0,5-1 1,2-7-1,4-5 0,7-7 1,1-8 0,1-11-1,3 0 0,1-14 0,2-2-1,1-3 1,0-5 0,0-2 0,1 2 0,-3 0 1,0 6 0,-4 1 0,2 6 0,-12 11 0,17 0 1,-10 8-1,3 6-1,-4 4 0,2 3 0,3 1-2,-2 0-1,4 0-4,-3-7-4,6 1-11,-4-7-16,2-9-2,0 0-2</inkml:trace>
  <inkml:trace contextRef="#ctx0" brushRef="#br0" timeOffset="1842">1616 2096 1,'-4'-36'36,"4"36"-1,0 0-10,0 0-7,9 25-4,-6-2-5,6 9-2,-1 1-1,5 7-2,-3-3-1,4 2-1,0-8 1,2-5-1,-2-6 0,3-7 0,-2-8 0,1-5-1,1-14 1,1-1-1,0-9 1,-3-3-2,-1-5 3,1-4-5,-4 1 1,-1-2-2,-1 6-5,-9-2-10,7 7-21,-3 5 0,-4 3-3</inkml:trace>
  <inkml:trace contextRef="#ctx0" brushRef="#br0" timeOffset="2173">2029 1991 4,'14'0'36,"-14"0"0,7 16 0,-7-5-19,3 14-8,-3 3 0,0 8-4,0 2-1,4 6-2,-4 2-2,0 3 0,0-5-2,0-7-2,5-2-6,-5-12-8,0-9-20,5-4-1,-5-10 1</inkml:trace>
  <inkml:trace contextRef="#ctx0" brushRef="#br0" timeOffset="2436">2083 1686 8,'-15'-7'31,"-6"20"-8,21-13-21,-13 26-25,5-17-8</inkml:trace>
  <inkml:trace contextRef="#ctx0" brushRef="#br0" timeOffset="2714">2353 2035 14,'0'0'34,"12"-6"-8,-12 6-5,0 0-5,0 0-2,0 0-4,0 0-2,0 0 0,-14 8-3,4 1-2,-2 5 0,-2 6-2,0 7 0,-1 2 0,1 7-1,2 2 0,3-1 0,4 2 0,5-5 0,6-5 0,5-9 0,6-7 0,4-7 0,3-12 0,4-5 0,3-8 0,0-6 0,-4-5 1,0-4-1,-6-3 1,-3 0 0,-8 0 0,-7 0-1,-9 2 0,-5 3 0,-4 6-2,-7 4-3,2 9-6,-5 6-27,3 2 0,6 5-1</inkml:trace>
  <inkml:trace contextRef="#ctx0" brushRef="#br0" timeOffset="3534">2593 2062 10,'0'0'31,"0"0"-7,9-11-5,-9 11-4,16-10-2,-2 10-1,-1-7-2,8 7-2,-2 3 1,6 5-3,-3 1-1,5 10-1,-3 0-1,1 6-2,-2-1 1,-2 4-2,-6-2 1,-4 0-1,-3-2 1,-2-5 0,-6-3 0,-6-3 1,6-13 1,-15 13-1,3-13 0,2-8 0,-1-4 0,4-6 0,0-7-1,4-8 1,3-4-1,3-6 0,4-1 0,4-3-2,6-1-3,0-4-6,10 4-29,2 1-3,-2-1 1,0 0-5</inkml:trace>
  <inkml:trace contextRef="#ctx0" brushRef="#br0" timeOffset="10826">2573 26 3,'0'-12'6,"7"12"-2,10-4-2,8 4 0,7 0 0,8-4 2,4 4 1,6-2 2,2 2-2,1 0 0,-1 0 2,-6 4-1,-2 2 0,-4 2-1,-6 4-1,-5 3-1,-5 3 1,-8 6 0,-3 6-1,-5 2 0,-5 4-1,-3 3 1,-6 5-1,-1 5 1,-2 7 1,-2 2-2,2 4 2,0 3 0,4 4-2,0 7 1,5 3 2,0 1-2,0 4-1,5 2-1,0 0 0,1 4-1,2 0 2,-2-5-2,2 1 2,-1-2-2,3 0 1,-3-5 0,2 1 0,-1-2-1,2 0 0,-3-4 0,0-2-1,0-2 2,-2-4-2,0-6 1,-1-4 0,-1-6 0,0-6 0,0-3 0,0-5 1,0-4-1,0-7 1,-3-2-1,4-4 1,-4-3 0,0-1-1,-4-3 1,-1-1 0,5-11 1,-16 18 0,3-11-1,1 0 1,-5-1-1,-1-1 1,-6 0-1,-3-1 1,-4 0-1,-6 0 1,-7-1-1,-4-3 0,-6 0-1,-2 0-2,3 0-3,-3-7-14,5 7-18,9 0-1,2-12-2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16:46.983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0 2138 22,'11'-23'30,"-3"13"-3,-1-10-5,8 1-2,0-11-5,7 2-6,1-10-2,6 4-3,1-3-2,5-1-1,0 2-2,-1 1-4,3 8-11,-2 4-21,-4-1 0,0 10-3</inkml:trace>
  <inkml:trace contextRef="#ctx0" brushRef="#br0" timeOffset="383">275 1924 18,'0'-9'36,"0"9"-7,-9-8-9,9 8-4,0 0-4,-11 9-5,11 5-2,-3 6 0,3 10-1,5 7-2,3 11 0,1 4 0,4 8 0,3 0-1,3 1-1,-2-3-1,2-6-1,-3-6-2,-2-11-3,0 1-9,-5-13-18,-4-8-3,0-2-3</inkml:trace>
  <inkml:trace contextRef="#ctx0" brushRef="#br0" timeOffset="684">271 2645 36,'21'-6'38,"-5"-11"-8,8 2-10,-2-11-4,10 6-5,-2-8-5,3 1-5,1 1-5,-5-2-12,5 3-17,-3 6-4,-5-3-4</inkml:trace>
  <inkml:trace contextRef="#ctx0" brushRef="#br0" timeOffset="925">650 2157 7,'-13'5'33,"13"-5"-1,3 13-12,-3-13-6,16 24-5,-8-9-2,8 7 0,-4 1-3,4 2-1,-2-4-1,0 1 0,-4-5-1,1-4 0,-4-2 0,-7-11-1,0 0 2,10 0 0,-10-12-2,0 0 1,0-6 0,-4-3 0,4-5 0,-3 1 0,3-3 1,0 1-1,0 1 1,3 4-1,1 5 0,3 5 0,-7 12 1,20 0-2,-9 8 1,2 6-1,1 5 1,-1 4-1,2-1 0,0 1 1,-3-4-1,0-3 0,-2-5 0,-10-11 1,16 7-1,-16-7 0,12-17 1,-6 1-1,-2-6 0,2-6 0,0-4 1,0-2-1,0-1 0,0 0 0,1 4 1,1 6-1,0 3 1,3 7 0,1 9 0,1 6 0,4 10-1,0 4 1,1 7-1,2 2 0,-1 5-2,2-3-1,1 1-4,-7-10-4,9-2-13,-4-9-17,-1-12-1,2-5 2</inkml:trace>
  <inkml:trace contextRef="#ctx0" brushRef="#br0" timeOffset="1519">1367 1875 31,'-5'-19'31,"-1"8"-7,6 11-5,0 19-5,4 1-2,4 9-5,-2 8-2,7 8 0,0 6-2,5 3-1,-2 0 0,2-3-1,-2-5 1,0-2-2,-3-12 1,-2-7-1,-5-9 1,-6-16-1,0 0 1,0 0-1,-11-18 1,1-5 0,-5-8-1,-2-7 1,-1-6-1,-3-3 0,2-2 0,1 0 0,4 2 1,3 4-1,7 4 0,4 8 1,9 6-1,4 6 0,5 5 1,4 4-1,1 6 0,3 4 1,2 6-1,0 6 0,-3 3 0,-3 5-1,-5 3 0,-6 4 0,-8 1-1,-8-4-2,-5 3-1,-9-9-4,3 1-9,-8-10-17,2-13-4,4-6 1</inkml:trace>
  <inkml:trace contextRef="#ctx0" brushRef="#br0" timeOffset="2030">1588 1330 9,'4'-18'39,"-1"4"-1,-3 14-13,0 0-5,0 11-8,10 7-1,-7 6-5,8 11-1,-1 8-2,7 10 0,0 6-1,4 9 0,3-1-1,2 2 0,0-5 0,1-6-1,-3-9-1,-3-8-1,0-11-2,-5-19-5,5-4-15,-5-16-17,-1-10 1,-2-5-2</inkml:trace>
  <inkml:trace contextRef="#ctx0" brushRef="#br0" timeOffset="2323">1996 1736 27,'-12'0'34,"12"0"-12,5-13-5,-1-1-4,10 0-5,-2-6-1,5-1-3,0-6-1,4 4 1,-6-4-1,2 4 2,-8 0-2,-2 4-1,-7 1 1,-6 7 0,-6 3-1,-3 8 0,-4 0-1,-3 12 0,-2 5 0,1 7 0,2 7 0,6 4 0,6 4 0,9 3-1,4-3 1,10-2-1,8-6 1,7-8-2,6-9 0,3-14-3,7 0-5,-7-22-15,3-7-15,2-3-2,-5-7-1</inkml:trace>
  <inkml:trace contextRef="#ctx0" brushRef="#br0" timeOffset="2685">2340 1330 26,'-26'0'34,"26"0"-8,-11 16-5,11-1-4,6 11-5,0 1-5,8 9 2,-1-2-5,4 5 0,-2-2-2,3-2 0,-3-7-1,-2-5 0,-3-8 0,-1-4 0,-9-11-1,0 0 1,9-9-1,-9-3 0,-6-7 1,3-5-1,-3-7 0,0-3-1,-1-4 1,0-2 0,2 2 0,5 1 0,0 5 0,3 4-1,7 10 1,2 8 0,6 10 0,1 7 0,2 6 0,1 7 0,2 5 1,-2 3-1,-1 0 0,-2-4 0,-3-1 0,0-5 0,-5-6 1,-1-5-1,-10-7 0,9-7 0,-9-7 0,0-4 1,0-6-1,0-4 0,0-4 0,-5-1 0,5 0 0,0 4 0,0 4 1,9 4-1,-1 6 1,5 10-1,2 5 1,2 13 0,2 1-1,0 6 0,-1 3-1,0-1-1,1 1-1,-3-7-2,4 2-2,-4-13-2,5 1-3,-4-11 0,4 2-1,-5-9 1,2 3 3,-2-8 0,-1 1 3,-3 1 3,-2-2 3,-3 3 2,-1-4 4,-1 6 1,-5-6 1,0 5 1,0-5-1,-3 2 1,-3-6-1,3 4-2,-4-2-2,4 3 0,-3 1 2,3 4-2,-2 2-2,5 10 1,0 0 0,-7 15 0,3 2-1,4 6 0,0 2 0,0 5-1,7-1 0,0-1 0,5-6-1,3-4 0,3-7-2,2-8 0,4-3 0,-3-11-1,3-2-1,-6-5 1,3-1-1,-5-1 1,-1-1 1,-5-3-1,-4 3 1,-6-2 2,0 1-1,0 3 2,0 0 1,-4 3 1,-2 3-2,6 13 2,-6-15-2,6 15 2,0 0 0,0 0 0,0 0 0,6 20-1,1-5 0,2 5-1,3 1 1,1 2-1,2-2 0,0 0-1,-1-4 0,0-1 1,-2-8-1,-2-4 1,-10-4-1,13-3 0,-13 3 1,5-16-1,-5 1 1,0-2-1,0-5 0,-3-3 2,0-3-4,-2-1 4,1 0-2,-1 1 1,2 4-1,3 3 1,0 5 1,5 6-1,-5 10 1,20 3 0,-6 8-1,3 5 1,1 5 0,3 4-1,-1 3 0,0 0-2,-2 1 1,-1-3-4,1-1 0,-5-7-6,3 3-4,-11-11-19,5-7-11,-10-3-1,13-14 4</inkml:trace>
  <inkml:trace contextRef="#ctx0" brushRef="#br0" timeOffset="4271">3363 414 19,'14'-13'39,"-14"13"-2,14-14-17,-1 20-5,-4-1-6,6 15-1,-3 5-4,4 14 1,5 5-3,3 14 1,4 5-2,5 6 1,2-1-2,1-3 0,1-6-1,0-8-1,-4-6-1,-8-16-5,1-4-14,-7-13-18,-8-12 0,-11 0 0</inkml:trace>
  <inkml:trace contextRef="#ctx0" brushRef="#br0" timeOffset="4526">3592 825 13,'-19'-16'31,"12"-1"-6,17 5-13,7 0-6,7-2-3,7-1-3,5-1-2,5-2-1,5 2 1,-2-4-1,2 3 2,-3 1 1,-5-1 2,-4 3 4,-9 0 1,-6 5 0,-12-1 2,-7 10-2,0 0 1,-16 5-1,-2 8-3,-4 6-1,-3 7-2,2 7 1,1 4-1,5 5 3,2-1-4,8 0 1,7-8 0,6-5 0,7-8 0,5-10-1,3-10 1,2-9-1,4-8 1,-2-7-1,-2-4 1,-2-4-1,-3-2 0,-5-2 1,-4 3 0,-3 3 1,-6 5 0,4 10 0,-4 4 1,0 11-1,0 9 1,0 13-1,8 5 0,2 8 0,5 1-2,2 0 0,4-1-2,3-9-1,2-3-3,-2-16-5,6-4-18,-4-10-12,-5-12-2,-1-2 2</inkml:trace>
  <inkml:trace contextRef="#ctx0" brushRef="#br0" timeOffset="5091">4255 212 36,'-12'-28'38,"12"28"-11,0 0-4,3 17-8,7 7-3,-2 1-6,6 13-1,1 2-1,4 9-1,4 1-2,2 3 0,4 1-2,0-2 0,0-5-2,-3-11-1,2 2-8,-9-17-14,-2-5-15,-2-6-1,-15-10 1</inkml:trace>
  <inkml:trace contextRef="#ctx0" brushRef="#br0" timeOffset="5331">4315 615 6,'-40'-22'39,"33"9"2,7 0-3,4-11-23,14 6-4,3-9-5,5 3-2,3-1-2,4 2-1,-2 5-1,-1 4-1,-2 8 1,-4 1-1,-2 5 1,-4 8 0,-4 2 1,0 2 0,-3 2 0,1 5 2,-3-3-1,4 7 0,-2-2 0,3 3-1,2 0 0,2 0 0,-1-1 0,2-2-2,0-3 0,-3-6-2,2-1-5,-8-11-22,-1-5-11,0-6-1,-6-7-2</inkml:trace>
  <inkml:trace contextRef="#ctx0" brushRef="#br0" timeOffset="5865">4832 248 10,'17'0'35,"-17"0"3,0 0-21,0 0-5,-7 11-2,7 5-1,-10 0-5,5 8-1,-1 2-1,6 6 0,0 0-1,6 3 1,6-4 0,4-2-2,4-7 1,3-7 0,4-8 0,0-7 0,1-6 0,0-5 1,-4-5 0,-4-4 0,-5-2 1,-5-1-1,-10-2 1,-4 0-1,-11 1 0,-7 0-1,-5 1-1,-6 5-3,2 4-2,-3-4-10,10 6-24,7 4-2,17 8-1</inkml:trace>
  <inkml:trace contextRef="#ctx0" brushRef="#br0" timeOffset="6226">5056 211 17,'0'0'40,"0"0"-2,-4-12-14,4 12-7,0 0-4,13 12-5,-13-12-3,25 23-1,-9-7-1,7 3-1,0 0 0,5 1-1,-1-3 0,-2-2-1,-4-3 0,-4-4 1,-2-4 0,-5-4 0,-10 0 1,12-15-1,-12 2 1,0-5 0,0-4-1,3-7 1,-3-5-1,0-2 0,3-2 0,2 0 0,2 0 0,3 6 0,4 4 1,3 12-1,4 9 1,5 9 0,0 10 0,1 10-1,0 7-1,-3 4-1,-1 8-7,-8-5-24,3 0-12,0-4-1,4-8-2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2.0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169 211 10,'-11'-24'16,"4"15"0,-1-1 3,8 10-3,-18-16 0,18 16-3,-16-12-2,16 12 1,-12-6-5,12 6-1,0 0 1,0 0-3,0 0-1,4 12 0,7 1-2,2 5 1,5 5-1,2 5 1,6 4-1,-1 2 1,2 3-1,0-3 0,-2 0 0,-1-4 0,-4-5 0,-2-3 0,-6-5-1,1-3 2,-8-3-2,-5 0 1,-5-2 0,-5 1 1,-6 0-1,-6 1 0,-5 2 0,-5 3-1,-4 1 0,-2 0 1,2 1-1,2-1 0,0 1 0,5-1-1,6-2 0,2-4-3,9 3-1,0-8-4,12 5-12,0-11-17,12 5-2,3-9-1</inkml:trace>
  <inkml:trace contextRef="#ctx0" brushRef="#br0" timeOffset="774">1163 335 17,'-3'-40'26,"-1"20"-1,-1 1-5,-3 0-4,0 8-4,-7 0-1,-1 11-5,-8 0-1,1 15-2,-6 5 1,-1 9-1,-3 9-2,2 9 1,0 3-1,8 4 0,4-1-1,5-4 2,7-3-2,7-8 1,7-10-1,5-9 1,6-11 0,4-11 0,4-11 0,4-7 0,4-11 0,0-5 0,-1-6 1,-2-2-1,-1-2 0,-5 2 0,-6 4 1,-3 6-1,-5 6 1,-4 7-1,-4 9 0,-3 13 0,0 0 0,6 17 0,-6 9-1,0 9-1,0 8 1,5 6 1,0 3-1,3 2 0,1-2-1,3-7-1,4-4-2,0-13-1,5-4-7,-4-19-11,7-5-13,-2-13-3,-1-10-2</inkml:trace>
  <inkml:trace contextRef="#ctx0" brushRef="#br0" timeOffset="1293">1449 165 10,'-6'-11'34,"6"11"3,0 0-13,16 5-5,-4 6-6,7 10-1,-3 6-4,5 7-1,-3 4-3,2 8-1,-6 2-2,-2 4 0,-7 0-1,-5-2-1,-10 2-1,-6-4-1,-5-1-2,-8-9-2,1 3-13,-9-7-17,-6-10 0,2-6-4</inkml:trace>
  <inkml:trace contextRef="#ctx0" brushRef="#br0" timeOffset="1647">840-4 17,'-35'0'21,"17"18"-1,-3 11-3,-1 13 0,0 15-4,-4 9-2,6 16 2,-2 6-5,9 13 3,0 4-5,13 9 0,7-6-2,12 1-1,10-10-3,10-8-4,17-11-24,9-14-10,1-23 1,2-15-5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0.51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4180 0 3,'0'0'5,"0"0"0,-13 5-3,13-5 0,-17 13 0,4-4 1,-6 3-1,-3 4 1,-4 3 0,-4 2 1,-7 6-2,-4 3 1,-8 5-1,-8 8 0,-4 4 0,-8 9 1,-6 7-2,-9 7 2,-3 5-1,-9 7 0,-3 7-1,-4 4 0,-3 6 1,-4-1-1,-2 4-1,-2 1 0,-6 2 0,1 0-1,-2 0 2,0-4-1,0-3 0,-2-2 0,4-1 0,1-1 1,2-1-1,3-3 1,3-1-1,0-1 1,4-2-1,4-1 1,4-3-1,4-4 3,5-6-3,4-3 1,5-6-1,5-2 1,6-4 0,5-7-1,4-3 0,5-5 0,6-3 1,4-6-1,6-2 2,4-5-2,5-3 3,2-2-1,6-3 2,1-4-2,4-1 0,4-2 1,5-1-1,8-10-1,-14 10 0,14-10-1,0 0 0,0 0 0,-5 10 0,5-10 0,0 0 0,0 0 1,0 0-1,0 0 1,0 0 0,0 0 1,0 0-1,0 0 2,0 0-1,0 0 0,0 0 1,0 0-2,0 0 1,0 0-1,0 0 1,0 0-2,0 0 1,0 0 0,0 0-1,-4 9 1,4-9-1,0 0 0,-5 14 0,5-14 2,-5 17-2,5-6 1,-3 3-2,3 3 2,-3 3-1,3 6 2,0 4-2,0 5-2,0 5 2,6 7 0,-3 6 2,-3 7-2,6 6 1,-1 2 1,1 7-1,1 5-1,0 4 1,2 2 0,-2 0 0,4 2-1,-1-3 0,0 0 0,1-3-1,-2-3 1,1-2 0,-1-1 1,3-2-2,-4-3 1,1-2 1,-1-1 1,-1-2-1,1-5 1,-2-2-1,-1-6 1,0-1-1,-2-2 1,1-3-1,-1-3-1,0-4 2,-3 0-2,5-4 2,-2-4-2,-3-3 0,5-4 0,-2-3 1,-3-2-1,5-4 0,-5-2 0,4-4 1,-4-10-1,0 16 1,0-16-1,3 9 1,-3-9 0,0 0 0,0 0 0,0 0 1,0 0-1,0 0 1,0 0-1,0 0 0,0 0-1,0 0 1,13-6-1,-13 6 0,20-6 0,-5 3 0,7 3 0,7-3 0,5 3 0,5 0 0,5 0 0,2 0 0,3 4 0,3-1 0,-1-3 0,-2 5 0,-2-1 0,-4 0 0,-2 1 0,-4 1 0,-5-2 0,-4 0 0,-5 0 1,-6 0-1,-3-4 0,-5 5 1,-9-5 0,9 0 0,-9 0-1,0 0 1,0 0-1,0 0-1,0 0-1,-14-7-1,14 7-2,-12-12-1,12 12-4,-11-17 1,11 17-4,-8-20 1,8 10-2,-7-5-3,7 1 0,-6-1-1,3-1 1,3-2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0,10 4 1,4 5-2,5 4 0,6 4 0,-2 7-1,-2 8 0,2 4 1,-5 5 0,-4 4 0,-6 3-2,-8 0 0,-11 0-2,-7-4-5,-5 2-16,-11-7-17,-12-6-2,-6-2 0</inkml:trace>
  <inkml:trace contextRef="#ctx0" brushRef="#br0" timeOffset="1450">3173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1,10-5-1,8-2-1,10-11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2,-6-1-1,-6-2 1,-10-1-2,-9-3 1,-10-1-2,-13-5-3,-5 1-10,-19-6-25,-8-7-2,-7-4-1</inkml:trace>
  <inkml:trace contextRef="#ctx0" brushRef="#br0" timeOffset="4975">2983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0-1,-7-6-2,5 1-1,0 2-4,2-4-3,3 7-15,-3 0-18,-3-4-2,1 4-3</inkml:trace>
  <inkml:trace contextRef="#ctx0" brushRef="#br0" timeOffset="6582">1984 3344 6,'27'8'36,"-13"0"5,-4-2-6,1-3-17,5 5-7,-2-4-5,3 3-2,-2-3-3,2-4-4,5 7-9,-6-7-14,0-5-12,6 5-1,-3-6-1</inkml:trace>
  <inkml:trace contextRef="#ctx0" brushRef="#br0" timeOffset="6831">2344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3-3,2 0-5,0-3-6,8 7-13,-4 0-19,3-1 0,2 6-2</inkml:trace>
  <inkml:trace contextRef="#ctx0" brushRef="#br0" timeOffset="7798">1933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1,3-2-2,4 3 1,-1 0-1,-3 1 0,-10-2 0,-8 1-1,-5 2 3,-8 1-2,-13-1 0,-9 1 0,-15-4 1,-7-3-1,-8-3 0,-7-5 0,-9-3-3,-7-9-4,0 4-10,-17-8-18,0 0-3,0 0-3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50.7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120-4 1,'-5'-9'16,"5"9"1,0 0-4,0 0 1,-11-10-3,11 10 0,0 0-3,0 0-2,0 0-2,0 0 1,0 0 0,-5 14-2,5-14-1,0 17 1,-3-4 2,3 5-2,0 0 0,-3 6-1,3 2 1,0 6-2,-5 4 1,5 6 0,-7 6 0,4 8-1,-4 6 3,3 10-3,-2 3 0,0 8 1,2 6-1,1 5 0,0 8-1,3 3 1,0 5 0,0 4 0,0 6 0,4 8-1,-4 7 2,4 5-1,-4 1 0,3 6 0,-3 6 0,0 2 1,-3 1-1,3-5 0,0 1 0,-3 0 0,3 0 0,0-6-1,-3-5 0,3 3 1,0-5-1,-4-5 1,1-9 0,-1-8-1,-1-9 1,0-8 0,1-9-1,0-14 1,0-8-1,4-9-1,-5-7 1,5-7 1,0-8-2,0-5 1,0-6 1,0-5-2,0-6 1,3-1 0,-3-5 1,0-10-1,0 14 0,0-14 0,0 0 1,0 0-1,0 0 1,0 0-1,0 0 0,0 0 0,0 0 0,0 0 0,0 0 0,0 0 2,0 0-2,0 0 0,0 0 0,0 0 1,0 0-1,0 0 0,0 0 0,0 0 0,0 0 0,0 0 0,0 0 0,0 0 1,12 6-1,-12-6 0,16 0 0,-1 0 0,4 3 0,3-3 0,8 4 0,5-4 0,5 7 1,3-3-2,3 1 1,1 0 0,3 1 0,-1-1 0,-2 1 0,-4-2-1,-2-1 1,-1 0 0,-4-3 0,-4 3 0,-6-3 1,-2 0-1,-7 0 0,-3 4 1,-4-4-1,-10 0 1,11 0-1,-11 0 0,0 0 1,0 0-1,0 0 1,0 0-1,0 0 0,0 0 0,0 0 0,0 0 0,0 0 0,0 0-1,0 0-1,0-14 1,0 14-1,-5-14-1,5 14 1,-5-17 0,5 17-1,-6-21 1,3 10-1,-5-3 1,1 1 0,-2-4 0,-1-1 0,-3 0 1,1-1 1,-2 0 0,2 1 0,1 0 0,-1 1 1,4 1-1,0 2 2,2 3-2,1 1 2,5 10-2,-5-10 1,5 10 0,0 0 0,7 10-1,2 0 1,3 4 1,4 0-1,5 4 0,5 1 1,4 3 0,4 2-1,1-1 0,-1 0 0,0-3 0,-6 2-1,-4-2 0,-7-1 1,-4 1-1,-13 0 0,-4 2 0,-11 2 2,-7 2-2,-7 4 1,-10 3-1,-5 1 0,-5 0 0,-1-4 0,3-4-1,4 0-3,4-7-1,11 1-6,2-9-18,13-2-11,13-9-3,0 10 2</inkml:trace>
  <inkml:trace contextRef="#ctx0" brushRef="#br0" timeOffset="2008">1667 4173 12,'-6'-11'30,"6"11"-8,0 0-3,0 0-5,-7 15-2,2 3-4,5 11 0,0 8-2,5 13-2,-2 10 0,4 10-1,1 3 2,1 3-3,-2 2 0,2-1-1,-3-6 0,-1-5-1,-1-10 1,0-8-1,-4-8 0,3-8 0,-3-8 1,3-7 0,-3-7-1,0-10 1,0 0 0,0-11 0,-5-7 0,5-3-1,0-6 1,0-2-2,5-2 1,2 0 1,3 1-2,4 4 2,3 4-2,4 5 2,4 6-1,2 5 0,-2 6 0,1 7 0,-2 4 0,-3 6 0,-4 5 0,-6 5 0,-7 2 0,-4 4 1,-9 0-1,-7 1 1,-6-2-1,-5-3 0,-6-3 0,-5-5-2,0-6 0,-3-6-1,5-5-6,-2-11-16,8-9-13,10-4-1,5-9 1</inkml:trace>
  <inkml:trace contextRef="#ctx0" brushRef="#br0" timeOffset="2624">2150 4386 10,'-16'6'37,"16"-6"0,-16 4-4,16-4-18,0 0-7,0 11 2,14 4-3,2 2-1,8 11-1,0 4 0,5 12 0,-1 5-1,2 5-2,-9 4 0,-2 1-2,-10 1 0,-9-1 0,-3-2-1,-11-1-1,-9-4-1,-7-5-3,-2 1-2,-10-12-6,1-4-25,-5-4-2,-4-14 0</inkml:trace>
  <inkml:trace contextRef="#ctx0" brushRef="#br0" timeOffset="3023">1390 4380 30,'-37'-8'36,"13"14"-1,-3 5-20,5 13-1,-3 6-5,6 15 2,-2 10-4,7 12-1,0 6 0,9 14-2,5 3-1,4 8 1,6-2-1,4-4-1,3-8-1,4-9 0,3-9 0,5-13-2,5-10-4,0-23-12,9-5-21,5-10-4,1-11-2,1-8 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2.69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782 401 9,'0'0'13,"0"0"-1,0 0-4,0 0 1,0 0 0,-8 19-1,8-2-3,0 8 1,0 9-2,0 8 1,0 9-1,5 8-1,-2 8-1,0 4-1,1 3 1,-1-2-2,0-3 1,-3-7-1,3-8 2,-3-10-2,0-6 1,-4-12 0,-1-6 0,2-9 2,3-11-2,0 0 1,-13 0-1,8-11 1,1-9 0,-2-8-1,2-8 0,-1-10-1,5-6 0,-4-9 2,4-4-2,3-4 1,4-2-2,5 0 1,1 4 0,6 3 0,2 6 0,3 7-2,2 6 2,-1 10-1,0 9 2,-1 10-2,-2 9 1,-1 10 0,-1 9 0,-3 9 3,-4 8-3,2 8 1,-6 4 1,-4 2-1,-2 2 1,-7-2-1,-3-3 0,-8-2-1,-3-9 0,-8-7 0,-2-8-2,-1-5-3,-4-9-3,5-4-9,0-6-10,3-9-7,11 2 0</inkml:trace>
  <inkml:trace contextRef="#ctx0" brushRef="#br0" timeOffset="669">1498 471 18,'11'-32'23,"-11"16"-3,-9 0-7,0 2-2,-7-3-4,0 3-2,-6 2 1,0 4-3,-2 2 1,0 6-2,1 4 0,2 7-1,2 7 1,1 7-1,3 8 2,5 6-2,3 2 1,2 1-2,5 0 1,0-4 1,9-6-2,-2-6 0,2-10 1,3-8 0,0-8 0,1-5 0,2-8 0,1-5 0,-4-4 1,4-5-1,-2-4 0,-1 1 0,-2 1-1,0 3 1,-4 4-2,2 6 2,-2 5 0,-7 11 0,12 5 0,-4 6-1,-1 9 3,0 3-1,2 3-1,0 2-1,0 2-1,1-3-4,4 1 0,-4-9-5,7 0-8,-3-7-7,3-6-7,1-3-4</inkml:trace>
  <inkml:trace contextRef="#ctx0" brushRef="#br0" timeOffset="1181">1887 385 24,'3'-35'23,"-3"21"-2,-5 2-5,5 12-5,-18-13-2,7 13-2,-5 4-2,1 6 0,-2 5 1,1 7-3,0 7 2,2 9-2,1 3 1,6 5 1,7 2-1,6 1-2,2-4 2,9-4-3,5-8-1,4-10-1,8-7-6,-2-12-19,4-7-11,-1-5-2,-4-10 0</inkml:trace>
  <inkml:trace contextRef="#ctx0" brushRef="#br0" timeOffset="1526">2155 78 28,'10'-32'33,"-10"15"-1,4 8-24,-4 9-2,11 13-1,-7 10-1,-4 8 1,0 12 2,-5 7-2,2 11-1,-3 6 1,1 5 0,-2-2-1,2 0-2,2-5 0,3-8-2,0-8 0,0-8-4,5-10-4,-1-13-4,9-7-14,1-11-10,0-13-2</inkml:trace>
  <inkml:trace contextRef="#ctx0" brushRef="#br0" timeOffset="1797">2509 208 8,'6'-22'32,"-6"22"-7,-19 6-6,-2 15-6,-11 2-4,-3 9-3,-6 1-1,-4 1 0,-1-1 2,0 0-4,2-7 2,9-1-2,2-6 2,9-3-1,7-3 1,9 0-3,8-2 1,14 4 0,5-2 0,6 3-1,7 1 0,4 1 0,3 0-1,3 2-1,-2-2-2,-2-2-3,0 8-6,-7-5-22,-1-1-5,-2 0-3,-3-4 0</inkml:trace>
  <inkml:trace contextRef="#ctx0" brushRef="#br0" timeOffset="2225">3032 414 9,'-4'-50'14,"-3"24"0,-2 0 0,-8 0-1,1 4-1,-5 0 0,0 7-2,-5 4-2,3 11-1,-5 0-1,1 12 0,-1 6-2,2 10-1,0 5 1,3 8-2,2 5 1,6 4-1,4 1 3,3-1-4,8-4 2,6-6-1,3-8-1,5-8 0,5-12 0,3-9 0,1-9 0,4-8-1,-2-8 1,1-5-1,0-5 1,-1 0 0,-2 0-2,-4 2 2,-2 6-2,-3 4 2,-2 9-2,-3 11 2,-9 0 0,10 21-1,-10 2 2,0 5-3,5 4 1,-5 0-2,7 3-2,-3-8-7,10 1-15,4-7-10,2-13-5,8-4 3</inkml:trace>
  <inkml:trace contextRef="#ctx0" brushRef="#br0" timeOffset="2699">3541 296 22,'15'-58'36,"-15"35"-9,-6 1-9,1 10-5,-9-1-4,-2 13-2,-8 0-4,-1 13 0,-6 5-2,0 8 1,-2 6 0,3 5 2,2 4-1,7 1-2,4-1 2,7-4-2,6-4 2,4-5-2,7-7 2,5-10-2,3-6 0,2-5 0,0-7 0,0 0 0,1-4 0,0 0-1,-2 1 1,0 6-1,-3 4 1,1 10 0,-3 7-1,-2 6 1,-1 13-1,-4 7 1,-4 10-1,0 7 1,0 5-1,-11-2 0,1 1 0,-1-3 0,-4-8 0,-1-4 1,-1-13-1,-2-9 1,0-11-2,1-11 0,1-5-3,-1-17-2,4-1-8,-3-14-20,5-9-5,5-5-1</inkml:trace>
  <inkml:trace contextRef="#ctx0" brushRef="#br0" timeOffset="3211">3644 573 22,'65'-22'36,"-37"3"0,5-3-16,0 3-7,-2-8-7,5 1-1,-5-7-2,0 2 1,-6-4-2,1 0 1,-8-2-1,-2 2 0,-8-1 0,-8 7-1,-13 5 1,-7 8 0,-9 9-1,-7 13 1,-8 14-1,-4 13 0,-1 10 1,4 11-1,4 6 2,12 3 0,13-3 0,16-2-1,14-10 1,16-8-2,16-11 0,9-10-4,14-6-6,0-9-22,3-4-8,-4 0-2,-12-6-4</inkml:trace>
  <inkml:trace contextRef="#ctx0" brushRef="#br0" timeOffset="17696">496 0 3,'-58'9'6,"26"-1"0,-4 0-1,0 1 1,-3 2-1,2 1-1,2 0 0,1 2-1,2-2 0,3 0 1,3 2 1,4-3 1,4 3-2,3-3 0,5 3 0,3 0-1,2 5 1,2 2 0,3 5-1,0 5 1,0 6-1,3 9 2,-3 8-2,0 10 2,0 8-1,-7 9 0,3 8-2,-2 4 0,1 5 1,1-1-3,1 4 1,0-1 1,3 0-1,0-5 1,3-3-1,0-3 0,1-1 1,2-6 0,0-2-1,1-7 1,-1-1 0,0-2-1,1-1 1,-2-5 0,-1-1 3,-4-2-3,9-5-1,-6-5 1,6-8-1,0-7 1,4-4-1,2-11 1,8-3-2,7-9 2,5-5-1,10-4 0,6 0 0,5-3 0,8 0-1,2 0 0,2 0-2,6 3-4,-2-4-11,-1 4-20,2 0-1,-5-9-3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7.9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10 113 31,'-15'-30'35,"23"14"-4,9 2-14,5-1-4,15 2-11,4 3-9,5 1-15,2 2-10,6 7-5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6.644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351 495 2,'-6'-53'22,"0"27"-3,2 2-4,-3 3-3,-1 5-3,-2 4-2,-5 7-1,-1 5-2,-7 13-2,-2 8 0,-5 14 1,-1 11-2,-3 11 0,1 6 0,2 6 2,3 4-1,6-4 0,7-4-1,8-12 1,7-10 0,5-13 2,9-12-1,3-18 0,7-10-2,0-15 1,4-8-1,1-12 1,1-7-1,1-6-1,0-7 0,-4-6 0,-1-3 1,-5-2 0,-4-1 0,-6 2 0,-4 3 0,-7 4 1,-6 12 3,-4 8-3,-2 11 0,-6 15 0,1 11-1,-3 14 1,0 14 0,1 12-1,2 13 1,3 12-1,2 12 1,4 7-1,4 9 0,4 4 0,5 3 0,6-3-1,4-6-2,7-5-2,0-15-3,9-7-12,-1-12-19,1-19 0,1-12-3</inkml:trace>
  <inkml:trace contextRef="#ctx0" brushRef="#br0" timeOffset="578">735 567 13,'7'-22'31,"-7"22"4,-6-19-18,-3 10-7,-1 2-4,-5 2-1,-2 5-1,-5 5-1,-3 10 0,-2 5-2,-1 9 0,0 6 0,3 7 1,3 4-1,5 4 1,6-1-2,7-4 1,7-5 0,6-9-1,6-10 1,3-10-1,5-11 1,3-12-1,1-11 0,0-6 1,0-6-1,-2-5 0,-4-1 1,-1 2-1,-4 4 0,-2 5 0,-5 8 1,-1 12 0,-8 10 1,11 8 0,-7 12 0,2 8-1,-2 6 0,2 5-1,2 4-1,1-3-4,2-1-3,-2-11-10,6-7-13,1-8-5,-2-13-2</inkml:trace>
  <inkml:trace contextRef="#ctx0" brushRef="#br0" timeOffset="1058">1113 45 10,'0'-49'37,"0"49"0,0 0-3,-4 32-18,-1 4-9,5 16 0,-8 9-4,5 15 1,-1 6-1,1 8-1,-1-1 0,4 1 0,0-5-1,4-6-1,0-9-2,2-11 1,3-9-4,-4-17-2,6-7-10,-5-15-16,-6-11-4,10-12-2</inkml:trace>
  <inkml:trace contextRef="#ctx0" brushRef="#br0" timeOffset="1510">1609 580 27,'14'-35'33,"-11"13"-12,0 4-5,-6-1-3,0 4-2,-8 0-2,1 9-3,-6 1-2,-1 8 3,-4 5-5,-1 7-1,-3 5-1,1 4 1,0 8-1,1 3 1,2 5-1,4 2 0,5-3 1,4-1-1,8-4 1,3-5 0,6-8 0,6-9 0,1-8 1,5-8-1,-1-8 0,4-4 0,1-9 1,0-2-1,-3-5 0,0 0 1,-4-3 0,-1 3-1,-4 3 2,-3 6-1,-5 2 2,-1 8-3,-4 13 1,0 0 0,0 13 0,0 8 0,-3 6-2,3 4 2,0 6-2,5 2 0,5 2-2,-1-2-3,11 6-12,3-4-21,4-5-4,6-2-2,4-6 2</inkml:trace>
  <inkml:trace contextRef="#ctx0" brushRef="#br0" timeOffset="2248">2098 699 36,'17'-17'36,"-10"6"-12,11 8-6,-3-5-1,10 8-5,-1-6 0,8 6-4,0 0-2,7 0-2,-1 0-1,6 4-1,1-4 1,-2 0-3,1 0-3,-3-8-1,1 8-2,-10-9-6,1 6-16,-7-2-12,-10-3-1,-3 1 0</inkml:trace>
  <inkml:trace contextRef="#ctx0" brushRef="#br0" timeOffset="2533">2459 380 33,'-31'-4'36,"19"4"0,12 0-14,-18 11-9,18 5 0,-4 2-4,7 12-1,-3 3-2,10 12 0,-2 4-2,3 7-1,1 4-2,-1 3-1,3-2-3,-2-7-6,4-3-26,-1-5-5,-6-11-1,1-11-4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50.96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 1696 13,'-4'-13'18,"4"13"-4,0 19 1,3 5-5,-3 8-1,3 13-1,-3 11-1,7 13-1,-4 4-2,3 6 1,-3 1-3,3-1-1,-2-6 1,-1-8-1,-3-10 0,4-10 1,-4-12 2,0-8-1,0-11 1,0-14-2,0 0 0,0-14-1,3-8 0,1-4 0,0-9 0,3 0-1,2-5 1,3 0-2,3 2 1,4 4 0,2 5 0,5 8 0,2 7 1,2 9-1,-1 5 0,1 11 2,-2 5-2,-3 6 1,-6 4-1,-4 5 1,-9 2-1,-6 1 1,-9 0-1,-9-1 0,-6-1 0,-6-6 0,-3-4-1,-4-9-1,2-5-3,-2-12-6,10-4-15,7-8-8,2-9-3</inkml:trace>
  <inkml:trace contextRef="#ctx0" brushRef="#br0" timeOffset="570">575 2294 12,'0'-10'22,"0"-9"-5,5 7 0,-5-2-6,0-2 0,3-1-4,-3 0 1,0 1-2,-5-1-1,0 5 0,5 12 1,-18-12-2,4 12-1,1 13 0,-1 2 0,3 11 0,-1 4 1,8 5-2,-1 0 0,5 3 1,11-3-2,2-4 1,5-7-1,3-6-1,6-6-1,2-12-3,8 0-7,-4-13-7,3-8-18,1-3-1,-5-5-2</inkml:trace>
  <inkml:trace contextRef="#ctx0" brushRef="#br0" timeOffset="917">910 1735 16,'-28'-33'31,"12"29"-7,3 11-5,1 13-6,-3 4-3,7 15-1,-3 4-1,4 12-2,1 4-1,6 11 1,-5-2-3,8 2 0,-3-4-1,9-5-1,-3-7 0,1-7-1,-3-14 1,3-8-1,-1-12 1,-6-13-1,10-4 1,-5-10-1,1-10 1,0-4-1,4-8 0,-1-6-1,3 0 1,2 2 1,1 2-1,1 5 0,2 6 1,0 9-1,-1 7 1,1 11 0,-2 9-1,0 8-1,-2 7 1,-3 4-1,-1 6 1,-3 2-2,0 5 0,-1-3-1,-1-3-2,-1-6-4,6-1-3,-5-10-11,6-8-11,3-2-2,-4-15 0</inkml:trace>
  <inkml:trace contextRef="#ctx0" brushRef="#br0" timeOffset="1405">1408 2122 26,'6'-19'32,"-6"19"-15,-4-13-1,4 13-7,-15-5 2,1 10-5,1 5-1,-6 5 1,1 7-3,-1 6-1,3 6 0,-2 3 0,5 3-1,2-1 0,5-1 1,2-7-1,4-5 0,7-7 1,1-8 0,1-11-1,3 0 0,1-14 0,2-2-1,1-3 1,0-5 0,0-2 0,1 2 0,-3 0 1,0 6 0,-4 1 0,2 6 0,-12 11 0,17 0 1,-10 8-1,3 6-1,-4 4 0,2 3 0,3 1-2,-2 0-1,4 0-4,-3-7-4,6 1-11,-4-7-16,2-9-2,0 0-2</inkml:trace>
  <inkml:trace contextRef="#ctx0" brushRef="#br0" timeOffset="1842">1616 2096 1,'-4'-36'36,"4"36"-1,0 0-10,0 0-7,9 25-4,-6-2-5,6 9-2,-1 1-1,5 7-2,-3-3-1,4 2-1,0-8 1,2-5-1,-2-6 0,3-7 0,-2-8 0,1-5-1,1-14 1,1-1-1,0-9 1,-3-3-2,-1-5 3,1-4-5,-4 1 1,-1-2-2,-1 6-5,-9-2-10,7 7-21,-3 5 0,-4 3-3</inkml:trace>
  <inkml:trace contextRef="#ctx0" brushRef="#br0" timeOffset="2173">2029 1991 4,'14'0'36,"-14"0"0,7 16 0,-7-5-19,3 14-8,-3 3 0,0 8-4,0 2-1,4 6-2,-4 2-2,0 3 0,0-5-2,0-7-2,5-2-6,-5-12-8,0-9-20,5-4-1,-5-10 1</inkml:trace>
  <inkml:trace contextRef="#ctx0" brushRef="#br0" timeOffset="2436">2083 1686 8,'-15'-7'31,"-6"20"-8,21-13-21,-13 26-25,5-17-8</inkml:trace>
  <inkml:trace contextRef="#ctx0" brushRef="#br0" timeOffset="2714">2353 2035 14,'0'0'34,"12"-6"-8,-12 6-5,0 0-5,0 0-2,0 0-4,0 0-2,0 0 0,-14 8-3,4 1-2,-2 5 0,-2 6-2,0 7 0,-1 2 0,1 7-1,2 2 0,3-1 0,4 2 0,5-5 0,6-5 0,5-9 0,6-7 0,4-7 0,3-12 0,4-5 0,3-8 0,0-6 0,-4-5 1,0-4-1,-6-3 1,-3 0 0,-8 0 0,-7 0-1,-9 2 0,-5 3 0,-4 6-2,-7 4-3,2 9-6,-5 6-27,3 2 0,6 5-1</inkml:trace>
  <inkml:trace contextRef="#ctx0" brushRef="#br0" timeOffset="3534">2593 2062 10,'0'0'31,"0"0"-7,9-11-5,-9 11-4,16-10-2,-2 10-1,-1-7-2,8 7-2,-2 3 1,6 5-3,-3 1-1,5 10-1,-3 0-1,1 6-2,-2-1 1,-2 4-2,-6-2 1,-4 0-1,-3-2 1,-2-5 0,-6-3 0,-6-3 1,6-13 1,-15 13-1,3-13 0,2-8 0,-1-4 0,4-6 0,0-7-1,4-8 1,3-4-1,3-6 0,4-1 0,4-3-2,6-1-3,0-4-6,10 4-29,2 1-3,-2-1 1,0 0-5</inkml:trace>
  <inkml:trace contextRef="#ctx0" brushRef="#br0" timeOffset="10826">2573 26 3,'0'-12'6,"7"12"-2,10-4-2,8 4 0,7 0 0,8-4 2,4 4 1,6-2 2,2 2-2,1 0 0,-1 0 2,-6 4-1,-2 2 0,-4 2-1,-6 4-1,-5 3-1,-5 3 1,-8 6 0,-3 6-1,-5 2 0,-5 4-1,-3 3 1,-6 5-1,-1 5 1,-2 7 1,-2 2-2,2 4 2,0 3 0,4 4-2,0 7 1,5 3 2,0 1-2,0 4-1,5 2-1,0 0 0,1 4-1,2 0 2,-2-5-2,2 1 2,-1-2-2,3 0 1,-3-5 0,2 1 0,-1-2-1,2 0 0,-3-4 0,0-2-1,0-2 2,-2-4-2,0-6 1,-1-4 0,-1-6 0,0-6 0,0-3 0,0-5 1,0-4-1,0-7 1,-3-2-1,4-4 1,-4-3 0,0-1-1,-4-3 1,-1-1 0,5-11 1,-16 18 0,3-11-1,1 0 1,-5-1-1,-1-1 1,-6 0-1,-3-1 1,-4 0-1,-6 0 1,-7-1-1,-4-3 0,-6 0-1,-2 0-2,3 0-3,-3-7-14,5 7-18,9 0-1,2-12-2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05.39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 64 24,'-18'-57'33,"9"40"-5,9 17-28,0 11-23,0-11-8,16 30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8:58.14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2 258 7,'0'0'15,"0"0"1,0 0-3,0 0 0,0 0-3,0 0 0,-9-4-1,9 4-1,0 0 1,0 0-2,13-3 3,-2 3-4,0-4 0,7 4 0,1-4-1,6 4-1,4-3-1,5 3 0,3 0-1,2-3 0,1 3-1,0 0 0,1-4 0,-1 4-1,-6 0 1,-2 0-1,-6 0 0,-4 0-1,-3 0-1,-6 0-3,-3 5-3,-10-5-9,0 0-17,0 0-4,0 0-1</inkml:trace>
  <inkml:trace contextRef="#ctx0" brushRef="#br0" timeOffset="452">300-1 15,'-12'-3'33,"3"12"-8,5 0-6,4 12-5,0 1-3,4 13 1,-4 3-5,4 10-1,-4 3 0,6 7-3,-3 2-1,2 0-1,-1-2-3,-4-5-2,10-3-11,-5-7-21,1-13 1,3-10-4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8:59.4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516 134 3,'13'-7'20,"-3"-7"-2,-10 14-5,0 0-1,0 0-3,-23 4-3,5 4-1,-6 1-1,-5 5-2,-8 0 0,0 1 0,-6 0 0,2 2 0,-3-5 1,2 2 0,1-4 1,6 0-1,2-4 0,5 2-1,6-4 2,4 0-1,6-4 0,12 0-1,-13 7-1,13-7 1,0 0-1,0 14 1,0-14-1,6 20 0,-2-3 1,1 5 0,-2 4-1,3 6 3,-2 6-3,0 4 0,0 3 0,1 5 1,-2 4-1,2 3 0,-1-1 0,1 4 0,0 1 0,-1 1 0,1 0-1,0 1 1,2 0-1,-2 1 0,2 0 0,-2 1 1,2-1-1,2 0 0,-2 2 0,1 1 0,-1 0 0,0-2 0,0 0 0,2 0 0,-1-5 1,-2 0-1,1-4 0,0-1 0,-1-4 0,0-5-1,0-2 2,-2-7-2,0 0 1,0-4 0,-1-6-1,0-7 2,1-3-2,1-5 2,-5-12-1,15 14 0,-2-12 0,2-2 1,5 0-1,7 0 1,2 0-1,5 0 1,3 5-1,1-5 1,1 4-1,-1-4 0,-2 0-2,-4 0-1,1 4-4,-8-10-10,5-2-21,-1 0 2,-3-4-5</inkml:trace>
  <inkml:trace contextRef="#ctx0" brushRef="#br0" timeOffset="1286">716 521 13,'5'-10'26,"-5"10"-3,0 0-4,0 0-3,0 20-3,5 1-4,-5 0 1,5 10-5,-5 1 1,9 5-1,-6 1-1,1 0-3,1-3-1,-1-4-2,4-1-8,-4-8-7,3-6-19,4 1-1,-11-17 1</inkml:trace>
  <inkml:trace contextRef="#ctx0" brushRef="#br0" timeOffset="1572">992 579 8,'11'-17'33,"-11"8"0,0 9-15,0 0-7,-15 10-3,12 6-3,-5 0 1,4 9 0,-2 0-2,6 8 0,-4 0-1,4 2 0,4-5 2,0 0-2,-1-9-1,3-2 0,-1-6 0,-5-13 0,12 8 0,-12-8 0,13-14-1,-6 0 0,1-4 0,1-2 0,1-5-1,0-2 1,0-2-1,2 0 1,2 1 0,2 2 0,2 4 1,2 3-1,-1 7 1,3 7-1,1 5 0,-1 11 0,0 6 1,-3 5-1,-1 7-1,-4 5 0,0 4-3,-5-1 0,1 2-3,-4-7-3,6 1-13,-4-6-17,0-10 0,2-5-3</inkml:trace>
  <inkml:trace contextRef="#ctx0" brushRef="#br0" timeOffset="2181">1919 20 10,'-62'-9'23,"30"9"-5,0 0 0,-2 6-3,5 4-4,-4 3-2,8 6 0,-3 4-3,4 9 2,1 2-3,7 9-1,1 5 1,8 9 1,2 4-3,8 7 0,2 0 0,6 4 0,2 0 0,5 2-1,-1-4 0,3-3-1,-2-4 0,0-5 0,-4-6 0,-1-6-1,-5-5-1,-4-7-1,-4-4-4,0-11-3,0-3-14,-7-7-16,-2-9 0,-1-2 0</inkml:trace>
  <inkml:trace contextRef="#ctx0" brushRef="#br0" timeOffset="2564">1527 677 17,'14'-33'34,"-4"13"0,5 4-19,7 1-6,5 2-8,3 1-10,3 2-16,7 7-8,-6-2 0</inkml:trace>
  <inkml:trace contextRef="#ctx0" brushRef="#br0" timeOffset="2752">2101 553 7,'4'-22'32,"-4"11"-5,0 11-8,-20-17-6,11 17-1,-7 0-4,1 8-1,-4 5-1,2 7-3,-1 4 0,0 5 0,2 2-2,6 2 1,4-4 2,6-1-2,5-8 0,9-3 0,4-9-1,7-5 1,4-7 0,2-3 0,0-8 0,0-2 0,-6-5 0,-4-2-1,-6-3 1,-7-1-1,-8 0 0,-8 2-1,-7 1 0,-3 6-1,-3 2-1,-3 4-5,7 10-11,-2 3-19,7 0-1,12 0-3</inkml:trace>
  <inkml:trace contextRef="#ctx0" brushRef="#br0" timeOffset="3180">2399 559 12,'-19'3'31,"0"-6"-11,8-3-6,11 6 2,-14-10-3,14 10 0,0-10 0,10 10-5,-1-4 2,8 9-4,0 0-1,7 6-1,0 1-1,3 6-1,-3 1-1,-2 4 0,-2-1 0,-3-2 0,-5 0-1,-6-2 1,-6-3 0,0-3 0,0-12 2,-16 13-1,2-13 1,3-4-1,-1-5 1,2-6-1,4-8 0,6-5 0,0-6-1,10-2-2,5 1-2,1-6-7,10 6-24,-1 3-9,0 3 1,-1 7-3</inkml:trace>
  <inkml:trace contextRef="#ctx0" brushRef="#br0" timeOffset="3850">2745 435 27,'-13'-14'26,"13"14"-4,0 0-4,0 0-5,0 26-4,0-4 0,6 8-3,0 3-2,2 6 0,-2-2-1,4 0 3,-4-4-4,0-5 1,-1-8 0,-1-3-1,-4-8 0,0-9 0,0 0 0,0 0-1,0-9 0,0-5 0,3-5 0,-3-6 0,4-4-1,1-4 1,1 1-1,4-1 0,2 2 1,3 3-1,0 7 0,4 7 1,-1 8-1,3 10 0,0 6 1,-1 8-1,0 7 0,-2 3 1,-1 4-1,-2-2 0,-2 1 1,-4-4-1,0-4 0,-3-5 0,-2-6 0,-4-12 1,5 9-1,-5-9 0,5-10 0,-1-3 1,2-5-1,1-6 0,2-6 1,1-1-1,4-3 0,2 1 1,2 2-1,-1 5 2,1 7-2,1 9 0,-1 10 1,-1 5-1,0 11 1,-3 7-1,0 6-1,-2 2-2,1 4-2,-3-5-2,8 5-3,-6-10-8,7 1-7,-1-10-9,1-6-5,6-3 0</inkml:trace>
  <inkml:trace contextRef="#ctx0" brushRef="#br0" timeOffset="4482">3722 495 2,'31'-69'35,"-21"39"-4,-6 4-5,-4 1-7,0 11-4,-8-1-7,8 15-2,-22 0-1,8 13-2,-2 6-2,0 11 0,-2 6-1,1 7 1,2 1 0,4 1 0,3-3 0,8-5 0,-3-6 0,7-6 0,2-11 1,4-4 0,1-10-1,2 0 1,-1-11-1,1-1 1,-3-6 0,3-2-1,-2-4 1,-1 0-1,-1 0 1,0 4-1,-2 1 2,4 8-2,-1 4 1,0 7-1,3 11 0,-2 4 0,2 4-1,-1 4 0,1 2-1,-2-3-3,2 4-2,-3-7-2,5 1-6,-6-9-18,2-3-7,3-4-4,-4-9 3</inkml:trace>
  <inkml:trace contextRef="#ctx0" brushRef="#br0" timeOffset="4955">4089 114 3,'-3'-64'38,"-1"39"0,0 11-2,4 14-17,-4-11-8,7 22-2,-3 6-3,8 13-2,-4 9 0,4 11-2,-2 9 1,2 7 0,-3 2-1,2 2 0,-2-6-1,0-4 0,-1-7-2,0-8 0,0-9-4,-4-11-3,9-3-6,-9-11-18,0-11-6,11 3-5,-8-12 3</inkml:trace>
  <inkml:trace contextRef="#ctx0" brushRef="#br0" timeOffset="5226">4097 474 18,'-45'-38'36,"23"24"-4,4 0-8,8 7-5,-2-5-7,12 12 0,-4-16-4,4 16-3,15-16 0,4 11-1,4-5-1,8 3 0,5-3-1,8 2-1,3 1 0,-1 2-3,3 2-1,-6-2-6,1 8-9,-12 0-22,-5-3-1,-6 4 0</inkml:trace>
  <inkml:trace contextRef="#ctx0" brushRef="#br0" timeOffset="5714">4669 325 10,'0'-16'35,"0"16"-7,4-10-5,-4 10-5,0 0-1,9 5-6,-1 12-1,-2 4-3,1 8-2,-1 3-2,2 5 0,-1 1-1,0-1-1,-2-2-1,0-8-1,-2-3-4,-3-10-5,5-4-18,-5-10-11,0 0-3,9-9 2</inkml:trace>
  <inkml:trace contextRef="#ctx0" brushRef="#br0" timeOffset="6159">5150 282 3,'24'-5'35,"-24"-6"0,0 11-1,-11-9-24,-3 7 0,-3 6-4,-6 1-1,-1 7-1,-2 5 1,-1 10-2,3 1-1,3 7 0,3 1 0,4 3-1,6-3 0,8-3 0,8-8 0,7-6 0,5-8 0,7-8 1,2-8 0,3-6-1,-2-3 1,-1-5 0,-6-3 0,-5-1 0,-7-4-1,-7 1 0,-10-1 0,-6-1-2,-7 2 0,-5 0-3,1 6-3,-5-3-7,10 6-25,4 6 0,4 1-1</inkml:trace>
  <inkml:trace contextRef="#ctx0" brushRef="#br0" timeOffset="6542">5378 228 17,'17'4'39,"-5"4"0,-12-8 0,-10 9-26,10 6-5,-12-1-1,8 9-2,-4 1-2,4 7 0,1-2-1,3 4-1,0-1 0,4-2 0,1-3-1,0-3 0,3-7 2,1-4-2,0-6 1,1-4 0,-10-3 0,17-11 0,-9-1 0,1-4 1,-2-6-1,0-5 0,1-6-1,2-2 1,1-4-1,2 0 0,0 0 1,4 1 0,1 5 0,0 8 0,1 9 0,1 10 0,-1 9 0,0 10 0,-3 8-1,-1 10 1,-5 6-1,-1 3 0,-3 5-2,-6-1-2,0 10-9,-4-1-24,-2-3-5,1-2-1,-3-5-1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06.9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72 105 14,'-13'-15'30,"-3"7"-5,6 8-7,10 0-5,-18 7-1,14 6-2,-4 6 0,8 9-4,-4 6-1,4 11 1,5 7-3,2 9 0,0 2-1,3 3 0,-1-4-2,0-3 1,-2-7 0,0-7 0,-2-10-1,-1-9 1,-4-8 0,3-6 0,-3-12-1,0 0 1,0 0 0,8-24-1,-4 1 0,4-6 0,2-6 1,3-3-1,5-4 1,4 2-1,2 1 2,5 4-1,1 5 1,3 11-1,-1 7 0,0 9 1,-3 10 0,-2 9-1,-5 7-1,-3 8 0,-5 5 0,-4 4-1,-1 2-3,-6-3 0,3 1-1,-6-7-4,6-1-8,-6-13-9,5-5-12,1-5 0,-6-9 1</inkml:trace>
  <inkml:trace contextRef="#ctx0" brushRef="#br0" timeOffset="481">596 504 33,'12'-55'35,"-3"42"-7,-5 2-7,7 15-2,-11-4-5,17 22-6,-8 0-2,2 9-1,-1 2-3,0 4-1,-1 2-2,0-3-2,1 3-5,-5-11-10,5-4-17,-1-3-2,-2-8 0</inkml:trace>
  <inkml:trace contextRef="#ctx0" brushRef="#br0" timeOffset="752">1167 415 15,'8'-15'30,"-3"-4"1,-5 19-17,-14-5-6,-1 8 0,-3 5-1,-4 3-2,-1 5 2,-4 3-2,0 6-1,2 1-2,2 6 1,3 3-1,4-1 0,7 1 0,5-2 0,4-1-2,9-6 1,2-5-1,6-6 1,0-5-1,4-7 1,0-6-1,0-7 1,0-4-1,-1-5 1,-1-6-1,-1-7 1,-3-4-1,-1-7 1,-2-3 0,0-5-1,-3-4 2,-1-3-2,-2-3 1,0 3 0,-3 1 0,0 6 0,-3 6 0,0 8 1,0 6-1,-4 12 1,-2 10-1,6 9 0,-11 13 0,7 8 0,0 10 1,4 9-2,0 7 1,0 9 0,5 4 0,3 4 0,5 2-1,3 1 1,2-5-1,3-6-1,2-5-1,0-13-4,7-1-7,-4-13-26,-1-11 1,0-9-2,-3-11 1</inkml:trace>
  <inkml:trace contextRef="#ctx0" brushRef="#br0" timeOffset="1323">1505 402 9,'-12'-17'38,"-6"3"0,18 14-1,0 0-19,-9 12-5,14 7-5,-5 2-3,9 10-1,-5 3-1,4 6 0,-3 1-2,0-1-1,1 0-2,-3-9-2,4-1-6,-7-10-18,5-8-11,-5-12-2,12 7 1</inkml:trace>
  <inkml:trace contextRef="#ctx0" brushRef="#br0" timeOffset="1894">1787 382 10,'0'0'23,"-9"-11"-4,9 11-1,0 0-3,-4-10-3,4 10 0,0 0-4,0 0 2,0 0-4,0 0-2,0 0 0,0 0 0,0 0 0,4 13-1,-4-3 0,3 7-1,-3 1 0,4 6 0,-4 3 0,6 4 0,-6 2-1,5 0 0,-5-1-1,5-2 1,-5-2 0,4-4-1,-4-6 1,0-3-1,0-5 1,0-10-1,0 10 1,0-10-1,0 0 0,4-14 1,-4 0-1,3-3 0,-3-8 1,6-3-1,-2-6 0,3-2 0,2-1 0,3 0 1,3 3 0,4 3 0,2 8 2,1 5-1,2 8 0,2 10 0,-1 3 0,0 9-1,-4 7 0,-2 6-1,-3 5 0,-2 5-1,-1 3-1,-6-1-2,4 2-3,-5-8-3,8 2-7,-6-6-23,3-8 0,2-6-2</inkml:trace>
  <inkml:trace contextRef="#ctx0" brushRef="#br0" timeOffset="2527">2803 371 12,'35'-25'35,"-30"9"2,-5 3-2,-4 1-23,-11-2-5,0 4 2,-9 0-4,1 3-1,-5 1-1,3 6 0,-3 0-1,1 5-1,-1 4 0,2 3-1,1 7 0,2 2 0,3 6-1,2 2 1,6 1-1,3 0 1,9 0 0,0-3 0,6-5 0,6-4 1,4-6-1,3-5 0,4-7 1,2 0-1,0-7 1,3-3-1,-2-5 1,-1-1 0,-2-4 0,-1 2 1,-4-2 0,0 0 1,-6 1 0,0 4 0,-3 1-1,-2 4 0,-7 10 0,9-11-1,-9 11 0,0 0-1,13 21 0,-9-5 1,1 6-1,1 7 0,0 4 0,2 4 0,-4 4 0,0 0 1,1 0-1,-5-1 0,0 0 0,-6-2 0,-3-2 1,-4-3-1,-4-5 0,-6-2 0,-6-4 0,-3-1 0,-7-6 0,-4-3 0,-3-6 0,-2-1 0,-4-5 0,-4 0-1,0-4-1,-2-1-1,5 5-2,-3-8-7,13 8-21,1-6-8,8-1-2,10-4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0.86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81 79 22,'0'0'20,"9"-12"0,3 6-5,3-4-1,9 2-4,3-4 1,7 2-2,2-1-1,2 5-3,0 1-1,0 5 0,-4 4 1,-3 6-3,-6 2 0,-4 7 0,-6 1 0,-2 6 0,-4 4 0,-2 6 0,-4 1 0,0 6-1,-3 2 1,0 4-1,0 3 1,0 2-1,0 0 0,3 2 1,0-1-1,2 0 1,-2-1-1,3 1 0,-1-2 1,3 1-2,1-2 1,-1 2 0,0 0-1,1 3 1,1-4-1,0 2 1,1 1-1,-2-2 1,0-3-1,-1 2 1,1-1-1,-2-4 1,-2-1-1,0-2 0,-5-2 1,3-2-1,-3-2 0,0-2 0,-5-6 0,1 1 1,-2 2-1,-2-2 1,-1-2-1,0 1 1,-1-1-1,-2 1 1,0-1 0,-2-2 0,-2-3-1,-1-2 1,-2-2 0,-2-4 0,-6-3 0,-2-5-1,-4-2 0,-4-2 0,-6-5-2,-6-4-2,1 4-11,-7-9-24,-1-6-4,-6-9-1,-3-13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2:07.55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 1403 31,'-15'10'34,"15"-10"-11,0-20-5,0-6-3,18-5-4,-2-15-4,12-8 1,1-14-3,14-7 0,3-12-2,8-6-1,2-8 0,7 0 0,2 0-1,2 3 0,-1 2 0,-8 11 0,-3 5 0,-6 14 1,-9 12-1,-7 11 1,-11 11-1,-6 9 2,-8 6-2,-1 7 1,-7 10-1,0 0 0,-4-9-1,4 9 0,0 0-4,-16 0-10,16 0-23,0 0-6,-12 7 0,12-7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0-3,0 0-5,-2 4-2,-4 1 0,3 4-3,-6-1-3,4 5 1,-3 0-3,5 4-2,-5 1 0,4 4-1,-2 0 0,0 4-1,1 0 0,0 2 0,1 1 0,0 1 0,3 1-1,0 2 1,3-1-1,2 0 0,3 3 0,2-1 0,1 2 1,4 1-1,1 2 1,3-1-1,0 3 1,0 2 0,0 0 0,3 3 0,1 0-1,2 0 1,-1 1-1,2 0 2,2-1-2,0 0 0,1-2 2,3-1-2,1 1 1,2-2 0,1-1 0,3 0 0,0-1 1,3-1-1,1-1-1,3-1 2,0-3-2,5-3 0,2 0-1,1-1 1,1-3-1,1-2 1,1-1-1,3-4 1,5-3 0,-1-2 1,2-5-1,1-3 1,1-3 0,1-4 0,-1-7 0,-2-1-1,-4-3 1,2-7-2,-1-2 1,-4-2-1,0-5 0,-2-2 0,0-2 0,-1-3 0,-1 0 0,-6 0 1,1-3 0,-1-1 0,-1-1-2,-2 0 2,-2 0-1,-1-1 1,-4-1-1,-2-1 1,-2 0-1,-4-1 1,-1 1 0,-2-3 0,-2 0 1,-1 1-1,-2-2 1,-1 1-1,-3 1 0,0 0 1,0-1-1,-4 4 1,-4 0 0,-1 2 0,-4-2 0,-2 2 0,-4-2 0,-1 2-1,-4-2 1,-3 1 0,-4-2-1,-2 0 1,-3-1-1,-4 2 0,-6-1 0,-2-1 1,-5 3-1,-4 2 0,-6 2-1,-9 1 0,-6 6-1,-5 5-2,-3 14-6,-5 3-14,1 22-17,1 14-1,-1 16-1</inkml:trace>
  <inkml:trace contextRef="#ctx0" brushRef="#br0" timeOffset="1841">2549 1004 1,'0'0'17,"0"0"1,0 0-3,0 0 0,0 0 0,0 0-1,0 0-2,0 0-1,0 0 1,0 0-4,0 0 1,0 0-4,0 0-2,0 0 0,0 0-1,0 0-1,0 0 0,0 0 1,0 0-1,0 0 0,14 0 0,-5 3 1,0-3-1,3 4 1,0-4-1,1 4 0,0-4 0,2 7-1,0-7 1,1 5-1,-2-5 0,0 4 0,-1-4 0,-2 3 0,-1-3 0,-10 0 1,12 0-1,-12 0 1,0 0-1,0 0 2,0 0-2,0 0-2,0 0-2,0 0-5,0 0-23,0 0-8,0 0-1,0 0-1</inkml:trace>
  <inkml:trace contextRef="#ctx0" brushRef="#br0" timeOffset="4320">2212 1632 17,'0'0'18,"0"0"-4,0 0 1,0 0-4,0 0 1,0 0-2,-7-13 0,7 13-1,0 0 0,0 0 0,-12-10-3,12 10 2,0 0-2,-12-10-1,2 2 0,10 8-1,-17-13 0,6 4-1,-3-2 2,0-1-2,-6-1 0,-1-2 1,-2-1-1,1 0-1,0-1 0,1 1 0,-1 0-1,4 3 1,1-2-2,5 3 1,0 3-1,2 1 2,10 8-1,-14-12-1,14 12 1,0 0-1,-10-8 0,10 8 0,0 0 0,0 0 0,0 0-1,0 0-1,0 0-1,0 0-3,0 0-18,3 10-16,-3-10-3,0 0-2,0-11 2</inkml:trace>
  <inkml:trace contextRef="#ctx0" brushRef="#br0" timeOffset="5225">2047 666 27,'0'0'38,"0"0"-6,0 0-8,0 0-4,0 0-4,10-5-5,-10 5-2,0 0-1,0 0-2,0 0-1,0 0 0,0 0-1,0 0 0,0 0 0,0 0-1,0 0-1,0 0 0,0 0 0,0 0-2,0 0-1,0 0-2,0 0-11,0 0-27,0 0-4,8-13-2,1-4-2</inkml:trace>
  <inkml:trace contextRef="#ctx0" brushRef="#br0" timeOffset="11292">1889 5606 13,'0'0'14,"0"12"1,6-3 0,-6 4-1,7 4-1,-4 6-4,4 5-1,-2 6 0,4 5-4,-2 4-1,1 3 0,5 7-1,-3 4 1,4 4 0,2 6-2,-3 2 0,2 8 0,-1 5 0,0 4-1,-4 9 1,2 4-2,-3 9 2,-2 7-1,-4 4 1,2 4-1,-5 7 0,0 5 0,0 4 1,-5 1 0,-2 1 0,-2 5 0,-2-4 1,1 0-1,-3-2 1,-2-5 1,-1-7 0,1-3-1,0-11-1,2-11 1,0-14-1,1-11 1,0-15-1,6-12-1,1-14 1,2-12-1,3-11 0,-3-5 1,3-9-1,0 0 0,0 0 0,0 0 0,0 0 1,0 0-1,0 0 1,0 0-1,0 0 0,0 0 1,0 0-1,10-7 0,-10 7 0,13-11 0,3 3-1,4 0 0,5-2 0,4 1 0,8 1 1,2 0-1,6 1 0,4 1 0,-2 1 2,2 1-1,1 1 0,-4 3 0,0 0 0,-4 0 0,-3 4 0,-4 1 0,-4 3-1,-4 4 1,-4 2-1,-3 7 1,-4 1-1,-3 5-1,-6 1 2,-2 1-1,-5 0 1,-3 0-1,-4-2 1,-8-6-1,-4-4 2,-5-2 1,-6-6-1,-6-2 0,-6-7-1,-7 0 1,-5-5-1,-2-2 0,1-1-1,1-2 1,2 1-1,6 0 1,5 2-1,6 0 1,11 3-1,3-2-1,11 4-6,-2-8-7,12-1-23,5-7-2,-1-3 0</inkml:trace>
  <inkml:trace contextRef="#ctx0" brushRef="#br0" timeOffset="14599">1354 6251 14,'0'0'16,"0"0"-3,0 0-2,-8 9-3,8-9-4,0 20 0,0-2-1,0 7-2,0 6 1,4 11 1,-4 5-1,0 8 3,-3 6 0,3 6-1,-7 5-1,0 10 2,0 3-2,-3 10 1,-4 5-1,4 4-2,-6 6 1,4 6-1,-4 3 1,4 3 0,-5-3 2,4 0-2,-1 2-1,2-2 0,-1-4 0,3-3 1,-3-5-1,2-6 0,1-4 0,2-2 0,2-6 0,1-5-1,0-2 0,2-7 1,3 1-2,-3-1-1,3-8 2,-4-2-2,4-10 1,-5-3 0,2-8 1,0-5-1,-1-13 1,4-5 1,0-8 0,-3-4 0,3-9-1,0 0 0,0 0 0,0 0 0,3-11 0,-3 0-1,0-1 1,4-2 0,-4-2 0,3-2 0,-3-1-1,3-1 1,-3 2 0,4-6 0,1 1 0,1-2 2,3 3-2,0-3 2,3 1-2,0 1 2,2 1-1,2 3 2,1 3-3,-1 1 1,6 2-2,-1 0 1,3 3 0,1 2-1,2 2 1,0 1-1,1 2 1,3 3-1,-4 0 2,1 5 0,3 3-1,-3 2 0,1 4 1,-1 2-1,0 3 0,-3 0 1,-1 6-1,-5 1-1,-4-2 1,-1 1-2,-7-1 3,-3 0-3,-4-1 2,-7 2-1,-5-7 1,-4 3 1,-6-2-1,-4 1 0,-5-1 1,-4-2-1,-3-1 2,-1-3-2,-8-2 4,4-3-2,-2-3 1,2-2-2,2-3 1,3 0-1,3 0-1,7-5 0,7 2-2,5 0 0,4 3-3,3-7 0,9 7-3,0 0-6,-4-9-6,4 9-17,13-16-1</inkml:trace>
  <inkml:trace contextRef="#ctx0" brushRef="#br0" timeOffset="47102">1380 2173 13,'0'0'18,"-16"-6"-2,16 6-2,-12 0-1,12 0-2,-15-4 0,4 4-1,11 0-3,-19-3 1,19 3-1,-20 0 0,20 0-3,-23 0 2,13 6-1,-1-6-2,1 8 0,-3-3 0,1 5-1,-1-1 0,-1 3 0,0 1-1,-2 3 0,0 2 1,-1 2-1,1 3 0,-2 3 0,1-1-1,-2 3 1,1 1-1,0 0 1,0 1-1,2 2 1,1-1-1,1 2 0,0-1 1,3 4-1,-3-1 1,2 1-1,-1 1 0,1 2 0,-1 1 0,0 3 0,-1 3 0,0-1-1,2 1 1,0 2 0,-1 4 0,1-1 0,-1 2 0,0 2 0,-2 0 1,0 2-1,0 1 0,0 2 0,-1 1 0,16-61 3,-13 70-2,13-70 1,-15 76-1,8-33 0,0 3 1,0-1-1,0 7 1,1 1-2,2 4 0,-2 0 0,1 4 0,2 1 0,0 6-1,3-3 1,-4 6 0,4-2 0,0 0 0,3 27-1,6 30 0,4-12 0,6-11-1,3-15 1,2-10 0,4-14 0,2-8 1,-2-11 0,0 0 0,1-3 1,-3-2-1,2-2 0,0-2 1,1-3-1,0-3 0,3-5 0,1-1 1,0-3-1,3-2 0,-1-4 1,0-2-1,-1-2 0,3-3 0,-2-3-1,1-1 0,-1-4 1,1 0-1,-1-7 0,2 0 1,0 0-1,-2-4 2,1-1-1,1-3 0,0-1 0,-2-2 1,2-3-1,-2-4 0,-1-4 0,-3-3 0,-1-3 1,-2-2-2,0-5 2,2-1-2,0-4 0,-1-4 0,0-2-1,-1-2 2,-1-5-1,-1 0 1,1-5-1,-5-4 2,-1-3-1,-2-2 1,1-4-1,0-4 2,-3-3-2,1-3 0,-2-1 1,-2-2-1,-3-4 0,0 1 0,-4-3 0,0 4 0,-4-4 1,-3 2-1,0 0 0,0 1 0,-4 0 0,-5 0 0,0 2 1,-4 2-1,-3 2 0,-3 4 0,-4 2 1,-3 5 0,-4 5 0,-5 4 1,-2 5 0,-6 1 0,0 6 0,-7 2 1,-3 4-2,-9 5 1,-3 8-1,-4 4-1,-11 10 1,-2 10-2,-7 8-2,-4 17-5,-10 7-24,1 13-9,-5 16-2,50-19 0</inkml:trace>
  <inkml:trace contextRef="#ctx0" brushRef="#br0" timeOffset="49737">1274 5717 13,'-8'-5'20,"8"5"-5,0 0 0,0 0-4,0 0 0,0 0-3,0 0-1,0 0-1,3 12 0,-3-3-2,0 6-1,0 6 2,-3 8-2,3 7-2,-4 7-2,4 15-4,0 9-6,0 14-15,4 17-7,-1 6 0</inkml:trace>
  <inkml:trace contextRef="#ctx0" brushRef="#br0" timeOffset="55680">1412 3065 18,'0'14'13,"0"1"-4,0 8-4,6 7 3,-3 9-1,3 12-2,0 9 1,1 12-3,1 10 0,0 11 0,0 4 0,2 8-1,0 0-1,-1-5 0,0-4 2,0-8-2,1-11 1,-1-13 0,2-12-1,2-9 0,-1-11 1,7-8-1,2-8 2,7-11 0,9-9 1,7-13-1,7-11 0,9-14-1,13-10 4,6-16-3,11-8 0,6-12-1,7-6 0,4-3 0,6-1 1,-5 0-1,-1 7 0,-4 5 3,-8 11-3,-11 7 1,-8 11-1,-14 11 0,-9 10 0,-11 8 0,-9 7-1,-10 6 1,-8 6 0,-15 9-1,13-6 1,-13 6 0,0 0 0,0 0 1,0 0-2,0 0 2,-10 6-2,10-6 0,0 0-1,-9 4 1,9-4-1,0 0-1,0 0 1,-9 0-1,9 0 0,0 0-2,0 0 2,0 0-1,0 0 1,0 0 0,0 0 1,0 0 0,0 0-1,0 0 2,0 0-1,0 0 0,0-10 0,0 0 1,3-3-1,5-5-1,2-3 1,3-5 0,4-3-1,5-2 2,3-1-2,6-1 1,0 1 0,4 1 1,2 5-1,1 1 0,1 5 1,1 4-1,-2 6 0,-3 6 0,-3 4 0,-6 5 1,-2 7-1,-4 3 0,-5 6 0,-7 2 1,-5 6-2,-6 5 2,-5 3-1,-8 1 0,-6 2 1,-6 1-2,-6 0 1,-7-2 0,-2-3 0,-4-4 0,1-6 1,1-5-1,1-5 0,3-6 1,3-5-1,7-5 1,5-5-1,6-2-1,3-5-1,9 0-3,3-8-7,13 3-12,5-2-15,2-4 0,7 2-2</inkml:trace>
  <inkml:trace contextRef="#ctx0" brushRef="#br0" timeOffset="58331">909 2513 10,'-10'8'18,"-10"-3"-2,7 0-2,-5 1-4,-5 2-3,-7 0 1,30-8-3,0 0 1,-63 21-2,63-21-1,-58 18 1,58-18 0,-69 23-1,69-23-1,-76 28-2,76-28 1,-82 33-1,38-14-1,2-1 0,0 6 1,0-8-1,-1 4 1,43-20 1,-72 37 0,72-37 0,-58 32-1,58-32 1,-44 27-1,44-27 1,0 0-1,-44 35 0,44-35 0,0 0 0,0 0 1,-16 49 0,16-49 2,0 0 0,13 65 0,-13-65 0,19 65-1,-19-65 0,24 87 1,-11-35-1,2 7-1,1 6 1,2 3 0,-1 1 0,2 4-1,1 0 0,-1-1 0,0 0 0,2-4 1,-1-2-1,-2-4 0,1-3 0,-1-7 0,-2-3 1,1-6-2,-17-43 1,28 68 0,-28-68 0,22 44 0,-22-44 0,0 0 0,25 41 0,-25-41 0,0 0 0,0 0 0,0 0-1,0 0 1,0 0-1,0 0 1,0 0 0,0 0-1,0 0 1,0 0-1,0 0 1,0 0-1,0 0 1,0 0-1,0 0 0,0 0 0,0 0 0,0 0 0,0 0 0,-4-48 0,4 48 0,0 0 0,0 0 0,-24-43-1,24 43 1,0 0-1,0 0 0,0 0 0,0 0 0,-45-10-1,45 10 1,0 0 0,-22 48 1,22-48-1,-10 54 1,10-54 0,-3 70 0,3-28-1,3 1 1,0 3 1,3 1-2,1 1 1,3-2 0,1 0 0,2-4 0,-13-42 0,33 74 0,-33-74 0,38 52 1,-25-56-2,29 26 0,-2-19 1,-3-21 0,-2-13 0,-7-15 0,-4-5 0,-8-6-1,-9 7 2,-7-1 0,-3 1 0,3 50 1,-7-44 0,7 44-1,-13-45 1,13 45 0,0 0-1,-25-54 0,25 54 0,0 0-3,0 0-4,-38-52-8,38 52-22,0 0 0,0 0-5,-41-17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48.1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18 24 19,'-12'-11'41,"12"11"-5,0 0-14,-7-14-9,7 14-8,10 0-2,-10 0-5,13 12-18,-13-12-16,12 15-2,-12-15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2.68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0 347 6,'86'-8'6,"-34"8"-2,7 0 3,9-3 0,3 3-1,8-5 0,8 1 0,5-1 0,8-2 0,5 3-2,3-3 0,7 1-2,4 1 0,4 1-1,5-1-1,3 1 1,5 0 0,6-1-1,4 0 1,6-2 0,4-1 1,7 0-1,5-1 0,5-1 1,4 1-1,4 2 0,4 1 0,4 2-1,1 0 0,2 1 1,1 0-2,0-1 2,2-1-1,4-3 1,-1-1 1,1-2 0,2-3-1,3 3 0,-1-1 0,-2 2 1,-3 1-1,-6 3-1,-6-1 1,-7 7 1,-10-7 1,-9 7 0,-10-7 1,-8 4 0,-14 0 0,-7-1 4,-13-2-4,-6 0 0,-18 1-1,-9-1-1,-13-1-1,-10 1 0,-11-1-1,-10 1 0,-6 0-2,-11 1-4,-1 5-12,-13 0-18,0 0-2,0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16:38.448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743 1 13,'15'-6'26,"-7"-4"-4,-8 10-7,-14 13-1,-5 5-5,-10 5 1,-4 11-4,-11 5 0,-2 11 0,-7 7-2,0 7 0,-2 5-1,4 4-1,3-3 0,4-1 3,7-5-4,6-6 1,6-9 0,6-9-2,6-9 1,6-10-2,2-3 0,5-18-3,4 16-6,-4-16-6,8-12-15,-8 12-10,10-22 1</inkml:trace>
  <inkml:trace contextRef="#ctx0" brushRef="#br0" timeOffset="324">133 489 22,'0'0'38,"0"0"-12,-9 22-7,3 8-6,-6 5-2,1 10-6,-5 10 0,0 5-2,-1 1 2,3 1-2,0-7 0,5-4-2,2-10 2,7-6-1,10-16 0,7-12 0,8-11-1,10-10 1,6-8-1,7-4-1,5-3-3,-1-8-5,5 4-30,-3 3-3,-8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16:39.343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40 896 20,'-6'-12'40,"-6"12"-3,3 9-18,9 12-3,-9 2-7,9 11-1,-4 3-5,4 7 0,0 4-2,4 0-1,1 1-3,-1-8-5,6-2-16,1-9-13,-2-11-5,2-5 2</inkml:trace>
  <inkml:trace contextRef="#ctx0" brushRef="#br0" timeOffset="280">258 811 18,'3'12'36,"-3"3"0,3 7-25,-6 0 0,3 11-1,0 2-2,3 7-4,-3-2 0,3 2 0,-3-4-1,5-1 1,-5-8-2,3-5 0,-3-8 0,0-6 0,0-10 0,0 0 0,0 0-1,8-23 0,-8 1 1,6-4-2,-3-6 1,1-2 0,1-3-1,1 3 1,0-1 0,3 7 0,0 4 0,2 7 0,3 6 0,1 7 0,2 4 0,2 12 0,0 3 0,1 5 0,-1 8-1,0 7 2,-1 1-2,-5 2-2,0 1 1,-4-5-1,0-1-2,-9-10-5,10-3-13,-10-20-20,0 0 1,8-11-1</inkml:trace>
  <inkml:trace contextRef="#ctx0" brushRef="#br0" timeOffset="760">632 377 6,'6'-11'38,"-6"11"3,0 0-4,8 9-21,-2 20-5,-6 4-3,9 15-2,-3 9-2,5 10 0,-2 6-2,5 4 0,-2-1-1,3-3 0,-1-8-1,0-6 0,1-11-2,-3-10-1,2-6-3,-11-13-8,9-8-24,-12-11-3,12 0-1</inkml:trace>
  <inkml:trace contextRef="#ctx0" brushRef="#br0" timeOffset="1030">651 887 13,'-12'-14'43,"12"14"-4,5-19 2,2 5-27,11 4-5,-1-4-5,4-1-6,7 5-14,-4 3-23,-1 3-1,-1 4-2</inkml:trace>
  <inkml:trace contextRef="#ctx0" brushRef="#br0" timeOffset="1250">1017 967 33,'27'-20'35,"-12"10"-13,-2-5-6,7 6-4,-2-6-1,1 4-5,-2-3-1,0 3 3,-3-2-3,-1 3 0,-6-3-1,-4 1 0,-10-3-1,2 6-1,-8-1 0,-3 4 0,-3 2-2,-2 4 1,-3 9-1,4 6 2,-1 8 0,2 9-2,4 6 1,6 4-1,6 3 0,8 2 0,7-4 0,7-7 0,12-5 0,4-9 0,7-9-4,0-16-3,9-6-15,-4-12-20,-4-8 0,-3-4-2</inkml:trace>
  <inkml:trace contextRef="#ctx0" brushRef="#br0" timeOffset="1624">1367 718 7,'-13'0'38,"2"0"4,11 0-2,11 10-27,-11-10-2,26 14-3,-8-1-3,6 6-2,0 6 0,3 6-2,-1 2 0,-3 2-1,-2 0 0,-5-1 0,-3-6 1,-4-4 1,-6-7 0,-3-6 1,0-11 0,0 0 1,-7-11-1,7-6 1,-7-12-2,7-8 0,0-8-1,0-5-1,4-3-2,2-1-1,1 5-4,-7-2-6,13 11-23,-10 7-8,-3 7-1,0 6 0</inkml:trace>
  <inkml:trace contextRef="#ctx0" brushRef="#br0" timeOffset="2068">1982 7 34,'5'-9'37,"-15"4"-1,10 5-19,-19 0-6,19 0-3,-18 10 0,12 3-3,2 3-1,4 13 1,0 9 0,4 14 0,1 10 1,4 14-1,-1 7-1,4 10 0,-2 3-1,2 2-1,0-3-1,-2-3 0,-1-7 0,-3-8-2,0-8 1,-6-8-2,3-13-1,-3-10-1,-3-7-2,-1-16-6,4-1-10,0-14-23,-3-9 2,-2-6-2</inkml:trace>
  <inkml:trace contextRef="#ctx0" brushRef="#br0" timeOffset="2421">1735 761 20,'9'-33'38,"4"13"-1,13-1-21,11 5-6,1-3-2,9 2-9,2 7-14,1 3-15,-5 0-9,3 7 3</inkml:trace>
  <inkml:trace contextRef="#ctx0" brushRef="#br0" timeOffset="2602">2274 556 22,'0'-32'39,"-6"20"-15,0-2-5,6 14-4,-12-7-2,12 7-6,-16 15 1,9 8-5,-2 7 0,-3 8-1,0 7-1,0 4 1,2 3 0,2-1-2,4-7 1,4-5-1,0-11 1,9-7-1,1-14 0,5-7 0,-2-9 0,4-10 1,-3-5-1,0-5 2,-3-6-2,0-1 2,-2-3-1,-3 4 0,-2 4 1,0 6-1,-4 6 2,0 9-1,0 10-1,0 0 2,9 20-2,-4 0 1,-1 5-2,3 2 0,1 1-2,-1-5-2,4 3-4,-2-13-5,8-2-23,-3-5-8,-1-6 2</inkml:trace>
  <inkml:trace contextRef="#ctx0" brushRef="#br0" timeOffset="3241">2583 501 38,'41'-21'38,"-41"21"-15,0 0-4,0 0-2,0 0-4,0 0-5,0 0-3,-21 15-2,4-8-1,-3 9-1,0 8 1,2 9-2,5 4 1,5 5-1,8-42 2,0 45 0,0-45 1,11 47 0,-11-47-1,23 44 0,-23-44-1,0 0 0,59 52-3,-59-52-2,50 23-8,-50-23-15,59 12-15,-59-12 0,60 0-2</inkml:trace>
  <inkml:trace contextRef="#ctx0" brushRef="#br0" timeOffset="3602">2928 667 31,'0'0'40,"0"0"-10,-21-42-12,21 42 0,0 0-5,0 0-6,58-14-3,-58 14 0,0 0-1,60-28-1,-60 28 0,0 0 1,52-36-1,-52 36 2,0 0-1,33-45 0,-33 45-1,0 0-1,0 0 1,-12-43-1,12 43 0,0 0 0,-52-5 0,52 5-1,0 0 1,-54 28-1,54-28 1,0 0-1,-29 60 1,29-60 0,3 50 0,-3-50 0,23 53-1,-23-53 1,42 49-2,-42-49 0,61 39-1,-61-39-3,74 24-7,-32-19-27,-42-5-6,76-4 0,-76 4-1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16:52.675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61 10 13,'-51'-16'36,"51"16"-1,-19 5-6,19-5-39,9 18-23,-9-18-2,24 13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16:46.983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0 2138 22,'11'-23'30,"-3"13"-3,-1-10-5,8 1-2,0-11-5,7 2-6,1-10-2,6 4-3,1-3-2,5-1-1,0 2-2,-1 1-4,3 8-11,-2 4-21,-4-1 0,0 10-3</inkml:trace>
  <inkml:trace contextRef="#ctx0" brushRef="#br0" timeOffset="383">275 1924 18,'0'-9'36,"0"9"-7,-9-8-9,9 8-4,0 0-4,-11 9-5,11 5-2,-3 6 0,3 10-1,5 7-2,3 11 0,1 4 0,4 8 0,3 0-1,3 1-1,-2-3-1,2-6-1,-3-6-2,-2-11-3,0 1-9,-5-13-18,-4-8-3,0-2-3</inkml:trace>
  <inkml:trace contextRef="#ctx0" brushRef="#br0" timeOffset="684">271 2645 36,'21'-6'38,"-5"-11"-8,8 2-10,-2-11-4,10 6-5,-2-8-5,3 1-5,1 1-5,-5-2-12,5 3-17,-3 6-4,-5-3-4</inkml:trace>
  <inkml:trace contextRef="#ctx0" brushRef="#br0" timeOffset="925">650 2157 7,'-13'5'33,"13"-5"-1,3 13-12,-3-13-6,16 24-5,-8-9-2,8 7 0,-4 1-3,4 2-1,-2-4-1,0 1 0,-4-5-1,1-4 0,-4-2 0,-7-11-1,0 0 2,10 0 0,-10-12-2,0 0 1,0-6 0,-4-3 0,4-5 0,-3 1 0,3-3 1,0 1-1,0 1 1,3 4-1,1 5 0,3 5 0,-7 12 1,20 0-2,-9 8 1,2 6-1,1 5 1,-1 4-1,2-1 0,0 1 1,-3-4-1,0-3 0,-2-5 0,-10-11 1,16 7-1,-16-7 0,12-17 1,-6 1-1,-2-6 0,2-6 0,0-4 1,0-2-1,0-1 0,0 0 0,1 4 1,1 6-1,0 3 1,3 7 0,1 9 0,1 6 0,4 10-1,0 4 1,1 7-1,2 2 0,-1 5-2,2-3-1,1 1-4,-7-10-4,9-2-13,-4-9-17,-1-12-1,2-5 2</inkml:trace>
  <inkml:trace contextRef="#ctx0" brushRef="#br0" timeOffset="1519">1367 1875 31,'-5'-19'31,"-1"8"-7,6 11-5,0 19-5,4 1-2,4 9-5,-2 8-2,7 8 0,0 6-2,5 3-1,-2 0 0,2-3-1,-2-5 1,0-2-2,-3-12 1,-2-7-1,-5-9 1,-6-16-1,0 0 1,0 0-1,-11-18 1,1-5 0,-5-8-1,-2-7 1,-1-6-1,-3-3 0,2-2 0,1 0 0,4 2 1,3 4-1,7 4 0,4 8 1,9 6-1,4 6 0,5 5 1,4 4-1,1 6 0,3 4 1,2 6-1,0 6 0,-3 3 0,-3 5-1,-5 3 0,-6 4 0,-8 1-1,-8-4-2,-5 3-1,-9-9-4,3 1-9,-8-10-17,2-13-4,4-6 1</inkml:trace>
  <inkml:trace contextRef="#ctx0" brushRef="#br0" timeOffset="2030">1588 1330 9,'4'-18'39,"-1"4"-1,-3 14-13,0 0-5,0 11-8,10 7-1,-7 6-5,8 11-1,-1 8-2,7 10 0,0 6-1,4 9 0,3-1-1,2 2 0,0-5 0,1-6-1,-3-9-1,-3-8-1,0-11-2,-5-19-5,5-4-15,-5-16-17,-1-10 1,-2-5-2</inkml:trace>
  <inkml:trace contextRef="#ctx0" brushRef="#br0" timeOffset="2323">1996 1736 27,'-12'0'34,"12"0"-12,5-13-5,-1-1-4,10 0-5,-2-6-1,5-1-3,0-6-1,4 4 1,-6-4-1,2 4 2,-8 0-2,-2 4-1,-7 1 1,-6 7 0,-6 3-1,-3 8 0,-4 0-1,-3 12 0,-2 5 0,1 7 0,2 7 0,6 4 0,6 4 0,9 3-1,4-3 1,10-2-1,8-6 1,7-8-2,6-9 0,3-14-3,7 0-5,-7-22-15,3-7-15,2-3-2,-5-7-1</inkml:trace>
  <inkml:trace contextRef="#ctx0" brushRef="#br0" timeOffset="2685">2340 1330 26,'-26'0'34,"26"0"-8,-11 16-5,11-1-4,6 11-5,0 1-5,8 9 2,-1-2-5,4 5 0,-2-2-2,3-2 0,-3-7-1,-2-5 0,-3-8 0,-1-4 0,-9-11-1,0 0 1,9-9-1,-9-3 0,-6-7 1,3-5-1,-3-7 0,0-3-1,-1-4 1,0-2 0,2 2 0,5 1 0,0 5 0,3 4-1,7 10 1,2 8 0,6 10 0,1 7 0,2 6 0,1 7 0,2 5 1,-2 3-1,-1 0 0,-2-4 0,-3-1 0,0-5 0,-5-6 1,-1-5-1,-10-7 0,9-7 0,-9-7 0,0-4 1,0-6-1,0-4 0,0-4 0,-5-1 0,5 0 0,0 4 0,0 4 1,9 4-1,-1 6 1,5 10-1,2 5 1,2 13 0,2 1-1,0 6 0,-1 3-1,0-1-1,1 1-1,-3-7-2,4 2-2,-4-13-2,5 1-3,-4-11 0,4 2-1,-5-9 1,2 3 3,-2-8 0,-1 1 3,-3 1 3,-2-2 3,-3 3 2,-1-4 4,-1 6 1,-5-6 1,0 5 1,0-5-1,-3 2 1,-3-6-1,3 4-2,-4-2-2,4 3 0,-3 1 2,3 4-2,-2 2-2,5 10 1,0 0 0,-7 15 0,3 2-1,4 6 0,0 2 0,0 5-1,7-1 0,0-1 0,5-6-1,3-4 0,3-7-2,2-8 0,4-3 0,-3-11-1,3-2-1,-6-5 1,3-1-1,-5-1 1,-1-1 1,-5-3-1,-4 3 1,-6-2 2,0 1-1,0 3 2,0 0 1,-4 3 1,-2 3-2,6 13 2,-6-15-2,6 15 2,0 0 0,0 0 0,0 0 0,6 20-1,1-5 0,2 5-1,3 1 1,1 2-1,2-2 0,0 0-1,-1-4 0,0-1 1,-2-8-1,-2-4 1,-10-4-1,13-3 0,-13 3 1,5-16-1,-5 1 1,0-2-1,0-5 0,-3-3 2,0-3-4,-2-1 4,1 0-2,-1 1 1,2 4-1,3 3 1,0 5 1,5 6-1,-5 10 1,20 3 0,-6 8-1,3 5 1,1 5 0,3 4-1,-1 3 0,0 0-2,-2 1 1,-1-3-4,1-1 0,-5-7-6,3 3-4,-11-11-19,5-7-11,-10-3-1,13-14 4</inkml:trace>
  <inkml:trace contextRef="#ctx0" brushRef="#br0" timeOffset="4271">3363 414 19,'14'-13'39,"-14"13"-2,14-14-17,-1 20-5,-4-1-6,6 15-1,-3 5-4,4 14 1,5 5-3,3 14 1,4 5-2,5 6 1,2-1-2,1-3 0,1-6-1,0-8-1,-4-6-1,-8-16-5,1-4-14,-7-13-18,-8-12 0,-11 0 0</inkml:trace>
  <inkml:trace contextRef="#ctx0" brushRef="#br0" timeOffset="4526">3592 825 13,'-19'-16'31,"12"-1"-6,17 5-13,7 0-6,7-2-3,7-1-3,5-1-2,5-2-1,5 2 1,-2-4-1,2 3 2,-3 1 1,-5-1 2,-4 3 4,-9 0 1,-6 5 0,-12-1 2,-7 10-2,0 0 1,-16 5-1,-2 8-3,-4 6-1,-3 7-2,2 7 1,1 4-1,5 5 3,2-1-4,8 0 1,7-8 0,6-5 0,7-8 0,5-10-1,3-10 1,2-9-1,4-8 1,-2-7-1,-2-4 1,-2-4-1,-3-2 0,-5-2 1,-4 3 0,-3 3 1,-6 5 0,4 10 0,-4 4 1,0 11-1,0 9 1,0 13-1,8 5 0,2 8 0,5 1-2,2 0 0,4-1-2,3-9-1,2-3-3,-2-16-5,6-4-18,-4-10-12,-5-12-2,-1-2 2</inkml:trace>
  <inkml:trace contextRef="#ctx0" brushRef="#br0" timeOffset="5091">4255 212 36,'-12'-28'38,"12"28"-11,0 0-4,3 17-8,7 7-3,-2 1-6,6 13-1,1 2-1,4 9-1,4 1-2,2 3 0,4 1-2,0-2 0,0-5-2,-3-11-1,2 2-8,-9-17-14,-2-5-15,-2-6-1,-15-10 1</inkml:trace>
  <inkml:trace contextRef="#ctx0" brushRef="#br0" timeOffset="5331">4315 615 6,'-40'-22'39,"33"9"2,7 0-3,4-11-23,14 6-4,3-9-5,5 3-2,3-1-2,4 2-1,-2 5-1,-1 4-1,-2 8 1,-4 1-1,-2 5 1,-4 8 0,-4 2 1,0 2 0,-3 2 0,1 5 2,-3-3-1,4 7 0,-2-2 0,3 3-1,2 0 0,2 0 0,-1-1 0,2-2-2,0-3 0,-3-6-2,2-1-5,-8-11-22,-1-5-11,0-6-1,-6-7-2</inkml:trace>
  <inkml:trace contextRef="#ctx0" brushRef="#br0" timeOffset="5865">4832 248 10,'17'0'35,"-17"0"3,0 0-21,0 0-5,-7 11-2,7 5-1,-10 0-5,5 8-1,-1 2-1,6 6 0,0 0-1,6 3 1,6-4 0,4-2-2,4-7 1,3-7 0,4-8 0,0-7 0,1-6 0,0-5 1,-4-5 0,-4-4 0,-5-2 1,-5-1-1,-10-2 1,-4 0-1,-11 1 0,-7 0-1,-5 1-1,-6 5-3,2 4-2,-3-4-10,10 6-24,7 4-2,17 8-1</inkml:trace>
  <inkml:trace contextRef="#ctx0" brushRef="#br0" timeOffset="6226">5056 211 17,'0'0'40,"0"0"-2,-4-12-14,4 12-7,0 0-4,13 12-5,-13-12-3,25 23-1,-9-7-1,7 3-1,0 0 0,5 1-1,-1-3 0,-2-2-1,-4-3 0,-4-4 1,-2-4 0,-5-4 0,-10 0 1,12-15-1,-12 2 1,0-5 0,0-4-1,3-7 1,-3-5-1,0-2 0,3-2 0,2 0 0,2 0 0,3 6 0,4 4 1,3 12-1,4 9 1,5 9 0,0 10 0,1 10-1,0 7-1,-3 4-1,-1 8-7,-8-5-24,3 0-12,0-4-1,4-8-2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2.0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169 211 10,'-11'-24'16,"4"15"0,-1-1 3,8 10-3,-18-16 0,18 16-3,-16-12-2,16 12 1,-12-6-5,12 6-1,0 0 1,0 0-3,0 0-1,4 12 0,7 1-2,2 5 1,5 5-1,2 5 1,6 4-1,-1 2 1,2 3-1,0-3 0,-2 0 0,-1-4 0,-4-5 0,-2-3 0,-6-5-1,1-3 2,-8-3-2,-5 0 1,-5-2 0,-5 1 1,-6 0-1,-6 1 0,-5 2 0,-5 3-1,-4 1 0,-2 0 1,2 1-1,2-1 0,0 1 0,5-1-1,6-2 0,2-4-3,9 3-1,0-8-4,12 5-12,0-11-17,12 5-2,3-9-1</inkml:trace>
  <inkml:trace contextRef="#ctx0" brushRef="#br0" timeOffset="774">1163 335 17,'-3'-40'26,"-1"20"-1,-1 1-5,-3 0-4,0 8-4,-7 0-1,-1 11-5,-8 0-1,1 15-2,-6 5 1,-1 9-1,-3 9-2,2 9 1,0 3-1,8 4 0,4-1-1,5-4 2,7-3-2,7-8 1,7-10-1,5-9 1,6-11 0,4-11 0,4-11 0,4-7 0,4-11 0,0-5 0,-1-6 1,-2-2-1,-1-2 0,-5 2 0,-6 4 1,-3 6-1,-5 6 1,-4 7-1,-4 9 0,-3 13 0,0 0 0,6 17 0,-6 9-1,0 9-1,0 8 1,5 6 1,0 3-1,3 2 0,1-2-1,3-7-1,4-4-2,0-13-1,5-4-7,-4-19-11,7-5-13,-2-13-3,-1-10-2</inkml:trace>
  <inkml:trace contextRef="#ctx0" brushRef="#br0" timeOffset="1293">1449 165 10,'-6'-11'34,"6"11"3,0 0-13,16 5-5,-4 6-6,7 10-1,-3 6-4,5 7-1,-3 4-3,2 8-1,-6 2-2,-2 4 0,-7 0-1,-5-2-1,-10 2-1,-6-4-1,-5-1-2,-8-9-2,1 3-13,-9-7-17,-6-10 0,2-6-4</inkml:trace>
  <inkml:trace contextRef="#ctx0" brushRef="#br0" timeOffset="1647">840-4 17,'-35'0'21,"17"18"-1,-3 11-3,-1 13 0,0 15-4,-4 9-2,6 16 2,-2 6-5,9 13 3,0 4-5,13 9 0,7-6-2,12 1-1,10-10-3,10-8-4,17-11-24,9-14-10,1-23 1,2-15-5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0.51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4180 0 3,'0'0'5,"0"0"0,-13 5-3,13-5 0,-17 13 0,4-4 1,-6 3-1,-3 4 1,-4 3 0,-4 2 1,-7 6-2,-4 3 1,-8 5-1,-8 8 0,-4 4 0,-8 9 1,-6 7-2,-9 7 2,-3 5-1,-9 7 0,-3 7-1,-4 4 0,-3 6 1,-4-1-1,-2 4-1,-2 1 0,-6 2 0,1 0-1,-2 0 2,0-4-1,0-3 0,-2-2 0,4-1 0,1-1 1,2-1-1,3-3 1,3-1-1,0-1 1,4-2-1,4-1 1,4-3-1,4-4 3,5-6-3,4-3 1,5-6-1,5-2 1,6-4 0,5-7-1,4-3 0,5-5 0,6-3 1,4-6-1,6-2 2,4-5-2,5-3 3,2-2-1,6-3 2,1-4-2,4-1 0,4-2 1,5-1-1,8-10-1,-14 10 0,14-10-1,0 0 0,0 0 0,-5 10 0,5-10 0,0 0 0,0 0 1,0 0-1,0 0 1,0 0 0,0 0 1,0 0-1,0 0 2,0 0-1,0 0 0,0 0 1,0 0-2,0 0 1,0 0-1,0 0 1,0 0-2,0 0 1,0 0 0,0 0-1,-4 9 1,4-9-1,0 0 0,-5 14 0,5-14 2,-5 17-2,5-6 1,-3 3-2,3 3 2,-3 3-1,3 6 2,0 4-2,0 5-2,0 5 2,6 7 0,-3 6 2,-3 7-2,6 6 1,-1 2 1,1 7-1,1 5-1,0 4 1,2 2 0,-2 0 0,4 2-1,-1-3 0,0 0 0,1-3-1,-2-3 1,1-2 0,-1-1 1,3-2-2,-4-3 1,1-2 1,-1-1 1,-1-2-1,1-5 1,-2-2-1,-1-6 1,0-1-1,-2-2 1,1-3-1,-1-3-1,0-4 2,-3 0-2,5-4 2,-2-4-2,-3-3 0,5-4 0,-2-3 1,-3-2-1,5-4 0,-5-2 0,4-4 1,-4-10-1,0 16 1,0-16-1,3 9 1,-3-9 0,0 0 0,0 0 0,0 0 1,0 0-1,0 0 1,0 0-1,0 0 0,0 0-1,0 0 1,13-6-1,-13 6 0,20-6 0,-5 3 0,7 3 0,7-3 0,5 3 0,5 0 0,5 0 0,2 0 0,3 4 0,3-1 0,-1-3 0,-2 5 0,-2-1 0,-4 0 0,-2 1 0,-4 1 0,-5-2 0,-4 0 0,-5 0 1,-6 0-1,-3-4 0,-5 5 1,-9-5 0,9 0 0,-9 0-1,0 0 1,0 0-1,0 0-1,0 0-1,-14-7-1,14 7-2,-12-12-1,12 12-4,-11-17 1,11 17-4,-8-20 1,8 10-2,-7-5-3,7 1 0,-6-1-1,3-1 1,3-2 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50.7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120-4 1,'-5'-9'16,"5"9"1,0 0-4,0 0 1,-11-10-3,11 10 0,0 0-3,0 0-2,0 0-2,0 0 1,0 0 0,-5 14-2,5-14-1,0 17 1,-3-4 2,3 5-2,0 0 0,-3 6-1,3 2 1,0 6-2,-5 4 1,5 6 0,-7 6 0,4 8-1,-4 6 3,3 10-3,-2 3 0,0 8 1,2 6-1,1 5 0,0 8-1,3 3 1,0 5 0,0 4 0,0 6 0,4 8-1,-4 7 2,4 5-1,-4 1 0,3 6 0,-3 6 0,0 2 1,-3 1-1,3-5 0,0 1 0,-3 0 0,3 0 0,0-6-1,-3-5 0,3 3 1,0-5-1,-4-5 1,1-9 0,-1-8-1,-1-9 1,0-8 0,1-9-1,0-14 1,0-8-1,4-9-1,-5-7 1,5-7 1,0-8-2,0-5 1,0-6 1,0-5-2,0-6 1,3-1 0,-3-5 1,0-10-1,0 14 0,0-14 0,0 0 1,0 0-1,0 0 1,0 0-1,0 0 0,0 0 0,0 0 0,0 0 0,0 0 0,0 0 2,0 0-2,0 0 0,0 0 0,0 0 1,0 0-1,0 0 0,0 0 0,0 0 0,0 0 0,0 0 0,0 0 0,0 0 1,12 6-1,-12-6 0,16 0 0,-1 0 0,4 3 0,3-3 0,8 4 0,5-4 0,5 7 1,3-3-2,3 1 1,1 0 0,3 1 0,-1-1 0,-2 1 0,-4-2-1,-2-1 1,-1 0 0,-4-3 0,-4 3 0,-6-3 1,-2 0-1,-7 0 0,-3 4 1,-4-4-1,-10 0 1,11 0-1,-11 0 0,0 0 1,0 0-1,0 0 1,0 0-1,0 0 0,0 0 0,0 0 0,0 0 0,0 0 0,0 0-1,0 0-1,0-14 1,0 14-1,-5-14-1,5 14 1,-5-17 0,5 17-1,-6-21 1,3 10-1,-5-3 1,1 1 0,-2-4 0,-1-1 0,-3 0 1,1-1 1,-2 0 0,2 1 0,1 0 0,-1 1 1,4 1-1,0 2 2,2 3-2,1 1 2,5 10-2,-5-10 1,5 10 0,0 0 0,7 10-1,2 0 1,3 4 1,4 0-1,5 4 0,5 1 1,4 3 0,4 2-1,1-1 0,-1 0 0,0-3 0,-6 2-1,-4-2 0,-7-1 1,-4 1-1,-13 0 0,-4 2 0,-11 2 2,-7 2-2,-7 4 1,-10 3-1,-5 1 0,-5 0 0,-1-4 0,3-4-1,4 0-3,4-7-1,11 1-6,2-9-18,13-2-11,13-9-3,0 10 2</inkml:trace>
  <inkml:trace contextRef="#ctx0" brushRef="#br0" timeOffset="2008">1667 4173 12,'-6'-11'30,"6"11"-8,0 0-3,0 0-5,-7 15-2,2 3-4,5 11 0,0 8-2,5 13-2,-2 10 0,4 10-1,1 3 2,1 3-3,-2 2 0,2-1-1,-3-6 0,-1-5-1,-1-10 1,0-8-1,-4-8 0,3-8 0,-3-8 1,3-7 0,-3-7-1,0-10 1,0 0 0,0-11 0,-5-7 0,5-3-1,0-6 1,0-2-2,5-2 1,2 0 1,3 1-2,4 4 2,3 4-2,4 5 2,4 6-1,2 5 0,-2 6 0,1 7 0,-2 4 0,-3 6 0,-4 5 0,-6 5 0,-7 2 0,-4 4 1,-9 0-1,-7 1 1,-6-2-1,-5-3 0,-6-3 0,-5-5-2,0-6 0,-3-6-1,5-5-6,-2-11-16,8-9-13,10-4-1,5-9 1</inkml:trace>
  <inkml:trace contextRef="#ctx0" brushRef="#br0" timeOffset="2624">2150 4386 10,'-16'6'37,"16"-6"0,-16 4-4,16-4-18,0 0-7,0 11 2,14 4-3,2 2-1,8 11-1,0 4 0,5 12 0,-1 5-1,2 5-2,-9 4 0,-2 1-2,-10 1 0,-9-1 0,-3-2-1,-11-1-1,-9-4-1,-7-5-3,-2 1-2,-10-12-6,1-4-25,-5-4-2,-4-14 0</inkml:trace>
  <inkml:trace contextRef="#ctx0" brushRef="#br0" timeOffset="3023">1390 4380 30,'-37'-8'36,"13"14"-1,-3 5-20,5 13-1,-3 6-5,6 15 2,-2 10-4,7 12-1,0 6 0,9 14-2,5 3-1,4 8 1,6-2-1,4-4-1,3-8-1,4-9 0,3-9 0,5-13-2,5-10-4,0-23-12,9-5-21,5-10-4,1-11-2,1-8 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2.69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782 401 9,'0'0'13,"0"0"-1,0 0-4,0 0 1,0 0 0,-8 19-1,8-2-3,0 8 1,0 9-2,0 8 1,0 9-1,5 8-1,-2 8-1,0 4-1,1 3 1,-1-2-2,0-3 1,-3-7-1,3-8 2,-3-10-2,0-6 1,-4-12 0,-1-6 0,2-9 2,3-11-2,0 0 1,-13 0-1,8-11 1,1-9 0,-2-8-1,2-8 0,-1-10-1,5-6 0,-4-9 2,4-4-2,3-4 1,4-2-2,5 0 1,1 4 0,6 3 0,2 6 0,3 7-2,2 6 2,-1 10-1,0 9 2,-1 10-2,-2 9 1,-1 10 0,-1 9 0,-3 9 3,-4 8-3,2 8 1,-6 4 1,-4 2-1,-2 2 1,-7-2-1,-3-3 0,-8-2-1,-3-9 0,-8-7 0,-2-8-2,-1-5-3,-4-9-3,5-4-9,0-6-10,3-9-7,11 2 0</inkml:trace>
  <inkml:trace contextRef="#ctx0" brushRef="#br0" timeOffset="669">1498 471 18,'11'-32'23,"-11"16"-3,-9 0-7,0 2-2,-7-3-4,0 3-2,-6 2 1,0 4-3,-2 2 1,0 6-2,1 4 0,2 7-1,2 7 1,1 7-1,3 8 2,5 6-2,3 2 1,2 1-2,5 0 1,0-4 1,9-6-2,-2-6 0,2-10 1,3-8 0,0-8 0,1-5 0,2-8 0,1-5 0,-4-4 1,4-5-1,-2-4 0,-1 1 0,-2 1-1,0 3 1,-4 4-2,2 6 2,-2 5 0,-7 11 0,12 5 0,-4 6-1,-1 9 3,0 3-1,2 3-1,0 2-1,0 2-1,1-3-4,4 1 0,-4-9-5,7 0-8,-3-7-7,3-6-7,1-3-4</inkml:trace>
  <inkml:trace contextRef="#ctx0" brushRef="#br0" timeOffset="1181">1887 385 24,'3'-35'23,"-3"21"-2,-5 2-5,5 12-5,-18-13-2,7 13-2,-5 4-2,1 6 0,-2 5 1,1 7-3,0 7 2,2 9-2,1 3 1,6 5 1,7 2-1,6 1-2,2-4 2,9-4-3,5-8-1,4-10-1,8-7-6,-2-12-19,4-7-11,-1-5-2,-4-10 0</inkml:trace>
  <inkml:trace contextRef="#ctx0" brushRef="#br0" timeOffset="1526">2155 78 28,'10'-32'33,"-10"15"-1,4 8-24,-4 9-2,11 13-1,-7 10-1,-4 8 1,0 12 2,-5 7-2,2 11-1,-3 6 1,1 5 0,-2-2-1,2 0-2,2-5 0,3-8-2,0-8 0,0-8-4,5-10-4,-1-13-4,9-7-14,1-11-10,0-13-2</inkml:trace>
  <inkml:trace contextRef="#ctx0" brushRef="#br0" timeOffset="1797">2509 208 8,'6'-22'32,"-6"22"-7,-19 6-6,-2 15-6,-11 2-4,-3 9-3,-6 1-1,-4 1 0,-1-1 2,0 0-4,2-7 2,9-1-2,2-6 2,9-3-1,7-3 1,9 0-3,8-2 1,14 4 0,5-2 0,6 3-1,7 1 0,4 1 0,3 0-1,3 2-1,-2-2-2,-2-2-3,0 8-6,-7-5-22,-1-1-5,-2 0-3,-3-4 0</inkml:trace>
  <inkml:trace contextRef="#ctx0" brushRef="#br0" timeOffset="2225">3032 414 9,'-4'-50'14,"-3"24"0,-2 0 0,-8 0-1,1 4-1,-5 0 0,0 7-2,-5 4-2,3 11-1,-5 0-1,1 12 0,-1 6-2,2 10-1,0 5 1,3 8-2,2 5 1,6 4-1,4 1 3,3-1-4,8-4 2,6-6-1,3-8-1,5-8 0,5-12 0,3-9 0,1-9 0,4-8-1,-2-8 1,1-5-1,0-5 1,-1 0 0,-2 0-2,-4 2 2,-2 6-2,-3 4 2,-2 9-2,-3 11 2,-9 0 0,10 21-1,-10 2 2,0 5-3,5 4 1,-5 0-2,7 3-2,-3-8-7,10 1-15,4-7-10,2-13-5,8-4 3</inkml:trace>
  <inkml:trace contextRef="#ctx0" brushRef="#br0" timeOffset="2699">3541 296 22,'15'-58'36,"-15"35"-9,-6 1-9,1 10-5,-9-1-4,-2 13-2,-8 0-4,-1 13 0,-6 5-2,0 8 1,-2 6 0,3 5 2,2 4-1,7 1-2,4-1 2,7-4-2,6-4 2,4-5-2,7-7 2,5-10-2,3-6 0,2-5 0,0-7 0,0 0 0,1-4 0,0 0-1,-2 1 1,0 6-1,-3 4 1,1 10 0,-3 7-1,-2 6 1,-1 13-1,-4 7 1,-4 10-1,0 7 1,0 5-1,-11-2 0,1 1 0,-1-3 0,-4-8 0,-1-4 1,-1-13-1,-2-9 1,0-11-2,1-11 0,1-5-3,-1-17-2,4-1-8,-3-14-20,5-9-5,5-5-1</inkml:trace>
  <inkml:trace contextRef="#ctx0" brushRef="#br0" timeOffset="3211">3644 573 22,'65'-22'36,"-37"3"0,5-3-16,0 3-7,-2-8-7,5 1-1,-5-7-2,0 2 1,-6-4-2,1 0 1,-8-2-1,-2 2 0,-8-1 0,-8 7-1,-13 5 1,-7 8 0,-9 9-1,-7 13 1,-8 14-1,-4 13 0,-1 10 1,4 11-1,4 6 2,12 3 0,13-3 0,16-2-1,14-10 1,16-8-2,16-11 0,9-10-4,14-6-6,0-9-22,3-4-8,-4 0-2,-12-6-4</inkml:trace>
  <inkml:trace contextRef="#ctx0" brushRef="#br0" timeOffset="17696">496 0 3,'-58'9'6,"26"-1"0,-4 0-1,0 1 1,-3 2-1,2 1-1,2 0 0,1 2-1,2-2 0,3 0 1,3 2 1,4-3 1,4 3-2,3-3 0,5 3 0,3 0-1,2 5 1,2 2 0,3 5-1,0 5 1,0 6-1,3 9 2,-3 8-2,0 10 2,0 8-1,-7 9 0,3 8-2,-2 4 0,1 5 1,1-1-3,1 4 1,0-1 1,3 0-1,0-5 1,3-3-1,0-3 0,1-1 1,2-6 0,0-2-1,1-7 1,-1-1 0,0-2-1,1-1 1,-2-5 0,-1-1 3,-4-2-3,9-5-1,-6-5 1,6-8-1,0-7 1,4-4-1,2-11 1,8-3-2,7-9 2,5-5-1,10-4 0,6 0 0,5-3 0,8 0-1,2 0 0,2 0-2,6 3-4,-2-4-11,-1 4-20,2 0-1,-5-9-3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0,10 4 1,4 5-2,5 4 0,6 4 0,-2 7-1,-2 8 0,2 4 1,-5 5 0,-4 4 0,-6 3-2,-8 0 0,-11 0-2,-7-4-5,-5 2-16,-11-7-17,-12-6-2,-6-2 0</inkml:trace>
  <inkml:trace contextRef="#ctx0" brushRef="#br0" timeOffset="1450">3173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1,10-5-1,8-2-1,10-11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2,-6-1-1,-6-2 1,-10-1-2,-9-3 1,-10-1-2,-13-5-3,-5 1-10,-19-6-25,-8-7-2,-7-4-1</inkml:trace>
  <inkml:trace contextRef="#ctx0" brushRef="#br0" timeOffset="4975">2983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0-1,-7-6-2,5 1-1,0 2-4,2-4-3,3 7-15,-3 0-18,-3-4-2,1 4-3</inkml:trace>
  <inkml:trace contextRef="#ctx0" brushRef="#br0" timeOffset="6582">1984 3344 6,'27'8'36,"-13"0"5,-4-2-6,1-3-17,5 5-7,-2-4-5,3 3-2,-2-3-3,2-4-4,5 7-9,-6-7-14,0-5-12,6 5-1,-3-6-1</inkml:trace>
  <inkml:trace contextRef="#ctx0" brushRef="#br0" timeOffset="6831">2344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3-3,2 0-5,0-3-6,8 7-13,-4 0-19,3-1 0,2 6-2</inkml:trace>
  <inkml:trace contextRef="#ctx0" brushRef="#br0" timeOffset="7798">1933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1,3-2-2,4 3 1,-1 0-1,-3 1 0,-10-2 0,-8 1-1,-5 2 3,-8 1-2,-13-1 0,-9 1 0,-15-4 1,-7-3-1,-8-3 0,-7-5 0,-9-3-3,-7-9-4,0 4-10,-17-8-18,0 0-3,0 0-3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7.9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10 113 31,'-15'-30'35,"23"14"-4,9 2-14,5-1-4,15 2-11,4 3-9,5 1-15,2 2-10,6 7-5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6.644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351 495 2,'-6'-53'22,"0"27"-3,2 2-4,-3 3-3,-1 5-3,-2 4-2,-5 7-1,-1 5-2,-7 13-2,-2 8 0,-5 14 1,-1 11-2,-3 11 0,1 6 0,2 6 2,3 4-1,6-4 0,7-4-1,8-12 1,7-10 0,5-13 2,9-12-1,3-18 0,7-10-2,0-15 1,4-8-1,1-12 1,1-7-1,1-6-1,0-7 0,-4-6 0,-1-3 1,-5-2 0,-4-1 0,-6 2 0,-4 3 0,-7 4 1,-6 12 3,-4 8-3,-2 11 0,-6 15 0,1 11-1,-3 14 1,0 14 0,1 12-1,2 13 1,3 12-1,2 12 1,4 7-1,4 9 0,4 4 0,5 3 0,6-3-1,4-6-2,7-5-2,0-15-3,9-7-12,-1-12-19,1-19 0,1-12-3</inkml:trace>
  <inkml:trace contextRef="#ctx0" brushRef="#br0" timeOffset="578">735 567 13,'7'-22'31,"-7"22"4,-6-19-18,-3 10-7,-1 2-4,-5 2-1,-2 5-1,-5 5-1,-3 10 0,-2 5-2,-1 9 0,0 6 0,3 7 1,3 4-1,5 4 1,6-1-2,7-4 1,7-5 0,6-9-1,6-10 1,3-10-1,5-11 1,3-12-1,1-11 0,0-6 1,0-6-1,-2-5 0,-4-1 1,-1 2-1,-4 4 0,-2 5 0,-5 8 1,-1 12 0,-8 10 1,11 8 0,-7 12 0,2 8-1,-2 6 0,2 5-1,2 4-1,1-3-4,2-1-3,-2-11-10,6-7-13,1-8-5,-2-13-2</inkml:trace>
  <inkml:trace contextRef="#ctx0" brushRef="#br0" timeOffset="1058">1113 45 10,'0'-49'37,"0"49"0,0 0-3,-4 32-18,-1 4-9,5 16 0,-8 9-4,5 15 1,-1 6-1,1 8-1,-1-1 0,4 1 0,0-5-1,4-6-1,0-9-2,2-11 1,3-9-4,-4-17-2,6-7-10,-5-15-16,-6-11-4,10-12-2</inkml:trace>
  <inkml:trace contextRef="#ctx0" brushRef="#br0" timeOffset="1510">1609 580 27,'14'-35'33,"-11"13"-12,0 4-5,-6-1-3,0 4-2,-8 0-2,1 9-3,-6 1-2,-1 8 3,-4 5-5,-1 7-1,-3 5-1,1 4 1,0 8-1,1 3 1,2 5-1,4 2 0,5-3 1,4-1-1,8-4 1,3-5 0,6-8 0,6-9 0,1-8 1,5-8-1,-1-8 0,4-4 0,1-9 1,0-2-1,-3-5 0,0 0 1,-4-3 0,-1 3-1,-4 3 2,-3 6-1,-5 2 2,-1 8-3,-4 13 1,0 0 0,0 13 0,0 8 0,-3 6-2,3 4 2,0 6-2,5 2 0,5 2-2,-1-2-3,11 6-12,3-4-21,4-5-4,6-2-2,4-6 2</inkml:trace>
  <inkml:trace contextRef="#ctx0" brushRef="#br0" timeOffset="2248">2098 699 36,'17'-17'36,"-10"6"-12,11 8-6,-3-5-1,10 8-5,-1-6 0,8 6-4,0 0-2,7 0-2,-1 0-1,6 4-1,1-4 1,-2 0-3,1 0-3,-3-8-1,1 8-2,-10-9-6,1 6-16,-7-2-12,-10-3-1,-3 1 0</inkml:trace>
  <inkml:trace contextRef="#ctx0" brushRef="#br0" timeOffset="2533">2459 380 33,'-31'-4'36,"19"4"0,12 0-14,-18 11-9,18 5 0,-4 2-4,7 12-1,-3 3-2,10 12 0,-2 4-2,3 7-1,1 4-2,-1 3-1,3-2-3,-2-7-6,4-3-26,-1-5-5,-6-11-1,1-11-4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50.96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 1696 13,'-4'-13'18,"4"13"-4,0 19 1,3 5-5,-3 8-1,3 13-1,-3 11-1,7 13-1,-4 4-2,3 6 1,-3 1-3,3-1-1,-2-6 1,-1-8-1,-3-10 0,4-10 1,-4-12 2,0-8-1,0-11 1,0-14-2,0 0 0,0-14-1,3-8 0,1-4 0,0-9 0,3 0-1,2-5 1,3 0-2,3 2 1,4 4 0,2 5 0,5 8 0,2 7 1,2 9-1,-1 5 0,1 11 2,-2 5-2,-3 6 1,-6 4-1,-4 5 1,-9 2-1,-6 1 1,-9 0-1,-9-1 0,-6-1 0,-6-6 0,-3-4-1,-4-9-1,2-5-3,-2-12-6,10-4-15,7-8-8,2-9-3</inkml:trace>
  <inkml:trace contextRef="#ctx0" brushRef="#br0" timeOffset="570">575 2294 12,'0'-10'22,"0"-9"-5,5 7 0,-5-2-6,0-2 0,3-1-4,-3 0 1,0 1-2,-5-1-1,0 5 0,5 12 1,-18-12-2,4 12-1,1 13 0,-1 2 0,3 11 0,-1 4 1,8 5-2,-1 0 0,5 3 1,11-3-2,2-4 1,5-7-1,3-6-1,6-6-1,2-12-3,8 0-7,-4-13-7,3-8-18,1-3-1,-5-5-2</inkml:trace>
  <inkml:trace contextRef="#ctx0" brushRef="#br0" timeOffset="917">910 1735 16,'-28'-33'31,"12"29"-7,3 11-5,1 13-6,-3 4-3,7 15-1,-3 4-1,4 12-2,1 4-1,6 11 1,-5-2-3,8 2 0,-3-4-1,9-5-1,-3-7 0,1-7-1,-3-14 1,3-8-1,-1-12 1,-6-13-1,10-4 1,-5-10-1,1-10 1,0-4-1,4-8 0,-1-6-1,3 0 1,2 2 1,1 2-1,1 5 0,2 6 1,0 9-1,-1 7 1,1 11 0,-2 9-1,0 8-1,-2 7 1,-3 4-1,-1 6 1,-3 2-2,0 5 0,-1-3-1,-1-3-2,-1-6-4,6-1-3,-5-10-11,6-8-11,3-2-2,-4-15 0</inkml:trace>
  <inkml:trace contextRef="#ctx0" brushRef="#br0" timeOffset="1405">1408 2122 26,'6'-19'32,"-6"19"-15,-4-13-1,4 13-7,-15-5 2,1 10-5,1 5-1,-6 5 1,1 7-3,-1 6-1,3 6 0,-2 3 0,5 3-1,2-1 0,5-1 1,2-7-1,4-5 0,7-7 1,1-8 0,1-11-1,3 0 0,1-14 0,2-2-1,1-3 1,0-5 0,0-2 0,1 2 0,-3 0 1,0 6 0,-4 1 0,2 6 0,-12 11 0,17 0 1,-10 8-1,3 6-1,-4 4 0,2 3 0,3 1-2,-2 0-1,4 0-4,-3-7-4,6 1-11,-4-7-16,2-9-2,0 0-2</inkml:trace>
  <inkml:trace contextRef="#ctx0" brushRef="#br0" timeOffset="1842">1616 2096 1,'-4'-36'36,"4"36"-1,0 0-10,0 0-7,9 25-4,-6-2-5,6 9-2,-1 1-1,5 7-2,-3-3-1,4 2-1,0-8 1,2-5-1,-2-6 0,3-7 0,-2-8 0,1-5-1,1-14 1,1-1-1,0-9 1,-3-3-2,-1-5 3,1-4-5,-4 1 1,-1-2-2,-1 6-5,-9-2-10,7 7-21,-3 5 0,-4 3-3</inkml:trace>
  <inkml:trace contextRef="#ctx0" brushRef="#br0" timeOffset="2173">2029 1991 4,'14'0'36,"-14"0"0,7 16 0,-7-5-19,3 14-8,-3 3 0,0 8-4,0 2-1,4 6-2,-4 2-2,0 3 0,0-5-2,0-7-2,5-2-6,-5-12-8,0-9-20,5-4-1,-5-10 1</inkml:trace>
  <inkml:trace contextRef="#ctx0" brushRef="#br0" timeOffset="2436">2083 1686 8,'-15'-7'31,"-6"20"-8,21-13-21,-13 26-25,5-17-8</inkml:trace>
  <inkml:trace contextRef="#ctx0" brushRef="#br0" timeOffset="2714">2353 2035 14,'0'0'34,"12"-6"-8,-12 6-5,0 0-5,0 0-2,0 0-4,0 0-2,0 0 0,-14 8-3,4 1-2,-2 5 0,-2 6-2,0 7 0,-1 2 0,1 7-1,2 2 0,3-1 0,4 2 0,5-5 0,6-5 0,5-9 0,6-7 0,4-7 0,3-12 0,4-5 0,3-8 0,0-6 0,-4-5 1,0-4-1,-6-3 1,-3 0 0,-8 0 0,-7 0-1,-9 2 0,-5 3 0,-4 6-2,-7 4-3,2 9-6,-5 6-27,3 2 0,6 5-1</inkml:trace>
  <inkml:trace contextRef="#ctx0" brushRef="#br0" timeOffset="3534">2593 2062 10,'0'0'31,"0"0"-7,9-11-5,-9 11-4,16-10-2,-2 10-1,-1-7-2,8 7-2,-2 3 1,6 5-3,-3 1-1,5 10-1,-3 0-1,1 6-2,-2-1 1,-2 4-2,-6-2 1,-4 0-1,-3-2 1,-2-5 0,-6-3 0,-6-3 1,6-13 1,-15 13-1,3-13 0,2-8 0,-1-4 0,4-6 0,0-7-1,4-8 1,3-4-1,3-6 0,4-1 0,4-3-2,6-1-3,0-4-6,10 4-29,2 1-3,-2-1 1,0 0-5</inkml:trace>
  <inkml:trace contextRef="#ctx0" brushRef="#br0" timeOffset="10826">2573 26 3,'0'-12'6,"7"12"-2,10-4-2,8 4 0,7 0 0,8-4 2,4 4 1,6-2 2,2 2-2,1 0 0,-1 0 2,-6 4-1,-2 2 0,-4 2-1,-6 4-1,-5 3-1,-5 3 1,-8 6 0,-3 6-1,-5 2 0,-5 4-1,-3 3 1,-6 5-1,-1 5 1,-2 7 1,-2 2-2,2 4 2,0 3 0,4 4-2,0 7 1,5 3 2,0 1-2,0 4-1,5 2-1,0 0 0,1 4-1,2 0 2,-2-5-2,2 1 2,-1-2-2,3 0 1,-3-5 0,2 1 0,-1-2-1,2 0 0,-3-4 0,0-2-1,0-2 2,-2-4-2,0-6 1,-1-4 0,-1-6 0,0-6 0,0-3 0,0-5 1,0-4-1,0-7 1,-3-2-1,4-4 1,-4-3 0,0-1-1,-4-3 1,-1-1 0,5-11 1,-16 18 0,3-11-1,1 0 1,-5-1-1,-1-1 1,-6 0-1,-3-1 1,-4 0-1,-6 0 1,-7-1-1,-4-3 0,-6 0-1,-2 0-2,3 0-3,-3-7-14,5 7-18,9 0-1,2-12-2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05.398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25 64 24,'-18'-57'33,"9"40"-5,9 17-28,0 11-23,0-11-8,16 30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8:58.148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2 258 7,'0'0'15,"0"0"1,0 0-3,0 0 0,0 0-3,0 0 0,-9-4-1,9 4-1,0 0 1,0 0-2,13-3 3,-2 3-4,0-4 0,7 4 0,1-4-1,6 4-1,4-3-1,5 3 0,3 0-1,2-3 0,1 3-1,0 0 0,1-4 0,-1 4-1,-6 0 1,-2 0-1,-6 0 0,-4 0-1,-3 0-1,-6 0-3,-3 5-3,-10-5-9,0 0-17,0 0-4,0 0-1</inkml:trace>
  <inkml:trace contextRef="#ctx0" brushRef="#br0" timeOffset="452">300-1 15,'-12'-3'33,"3"12"-8,5 0-6,4 12-5,0 1-3,4 13 1,-4 3-5,4 10-1,-4 3 0,6 7-3,-3 2-1,2 0-1,-1-2-3,-4-5-2,10-3-11,-5-7-21,1-13 1,3-10-4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8:59.419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516 134 3,'13'-7'20,"-3"-7"-2,-10 14-5,0 0-1,0 0-3,-23 4-3,5 4-1,-6 1-1,-5 5-2,-8 0 0,0 1 0,-6 0 0,2 2 0,-3-5 1,2 2 0,1-4 1,6 0-1,2-4 0,5 2-1,6-4 2,4 0-1,6-4 0,12 0-1,-13 7-1,13-7 1,0 0-1,0 14 1,0-14-1,6 20 0,-2-3 1,1 5 0,-2 4-1,3 6 3,-2 6-3,0 4 0,0 3 0,1 5 1,-2 4-1,2 3 0,-1-1 0,1 4 0,0 1 0,-1 1 0,1 0-1,0 1 1,2 0-1,-2 1 0,2 0 0,-2 1 1,2-1-1,2 0 0,-2 2 0,1 1 0,-1 0 0,0-2 0,0 0 0,2 0 0,-1-5 1,-2 0-1,1-4 0,0-1 0,-1-4 0,0-5-1,0-2 2,-2-7-2,0 0 1,0-4 0,-1-6-1,0-7 2,1-3-2,1-5 2,-5-12-1,15 14 0,-2-12 0,2-2 1,5 0-1,7 0 1,2 0-1,5 0 1,3 5-1,1-5 1,1 4-1,-1-4 0,-2 0-2,-4 0-1,1 4-4,-8-10-10,5-2-21,-1 0 2,-3-4-5</inkml:trace>
  <inkml:trace contextRef="#ctx0" brushRef="#br0" timeOffset="1286">716 521 13,'5'-10'26,"-5"10"-3,0 0-4,0 0-3,0 20-3,5 1-4,-5 0 1,5 10-5,-5 1 1,9 5-1,-6 1-1,1 0-3,1-3-1,-1-4-2,4-1-8,-4-8-7,3-6-19,4 1-1,-11-17 1</inkml:trace>
  <inkml:trace contextRef="#ctx0" brushRef="#br0" timeOffset="1572">992 579 8,'11'-17'33,"-11"8"0,0 9-15,0 0-7,-15 10-3,12 6-3,-5 0 1,4 9 0,-2 0-2,6 8 0,-4 0-1,4 2 0,4-5 2,0 0-2,-1-9-1,3-2 0,-1-6 0,-5-13 0,12 8 0,-12-8 0,13-14-1,-6 0 0,1-4 0,1-2 0,1-5-1,0-2 1,0-2-1,2 0 1,2 1 0,2 2 0,2 4 1,2 3-1,-1 7 1,3 7-1,1 5 0,-1 11 0,0 6 1,-3 5-1,-1 7-1,-4 5 0,0 4-3,-5-1 0,1 2-3,-4-7-3,6 1-13,-4-6-17,0-10 0,2-5-3</inkml:trace>
  <inkml:trace contextRef="#ctx0" brushRef="#br0" timeOffset="2181">1919 20 10,'-62'-9'23,"30"9"-5,0 0 0,-2 6-3,5 4-4,-4 3-2,8 6 0,-3 4-3,4 9 2,1 2-3,7 9-1,1 5 1,8 9 1,2 4-3,8 7 0,2 0 0,6 4 0,2 0 0,5 2-1,-1-4 0,3-3-1,-2-4 0,0-5 0,-4-6 0,-1-6-1,-5-5-1,-4-7-1,-4-4-4,0-11-3,0-3-14,-7-7-16,-2-9 0,-1-2 0</inkml:trace>
  <inkml:trace contextRef="#ctx0" brushRef="#br0" timeOffset="2564">1527 677 17,'14'-33'34,"-4"13"0,5 4-19,7 1-6,5 2-8,3 1-10,3 2-16,7 7-8,-6-2 0</inkml:trace>
  <inkml:trace contextRef="#ctx0" brushRef="#br0" timeOffset="2752">2101 553 7,'4'-22'32,"-4"11"-5,0 11-8,-20-17-6,11 17-1,-7 0-4,1 8-1,-4 5-1,2 7-3,-1 4 0,0 5 0,2 2-2,6 2 1,4-4 2,6-1-2,5-8 0,9-3 0,4-9-1,7-5 1,4-7 0,2-3 0,0-8 0,0-2 0,-6-5 0,-4-2-1,-6-3 1,-7-1-1,-8 0 0,-8 2-1,-7 1 0,-3 6-1,-3 2-1,-3 4-5,7 10-11,-2 3-19,7 0-1,12 0-3</inkml:trace>
  <inkml:trace contextRef="#ctx0" brushRef="#br0" timeOffset="3180">2399 559 12,'-19'3'31,"0"-6"-11,8-3-6,11 6 2,-14-10-3,14 10 0,0-10 0,10 10-5,-1-4 2,8 9-4,0 0-1,7 6-1,0 1-1,3 6-1,-3 1-1,-2 4 0,-2-1 0,-3-2 0,-5 0-1,-6-2 1,-6-3 0,0-3 0,0-12 2,-16 13-1,2-13 1,3-4-1,-1-5 1,2-6-1,4-8 0,6-5 0,0-6-1,10-2-2,5 1-2,1-6-7,10 6-24,-1 3-9,0 3 1,-1 7-3</inkml:trace>
  <inkml:trace contextRef="#ctx0" brushRef="#br0" timeOffset="3850">2745 435 27,'-13'-14'26,"13"14"-4,0 0-4,0 0-5,0 26-4,0-4 0,6 8-3,0 3-2,2 6 0,-2-2-1,4 0 3,-4-4-4,0-5 1,-1-8 0,-1-3-1,-4-8 0,0-9 0,0 0 0,0 0-1,0-9 0,0-5 0,3-5 0,-3-6 0,4-4-1,1-4 1,1 1-1,4-1 0,2 2 1,3 3-1,0 7 0,4 7 1,-1 8-1,3 10 0,0 6 1,-1 8-1,0 7 0,-2 3 1,-1 4-1,-2-2 0,-2 1 1,-4-4-1,0-4 0,-3-5 0,-2-6 0,-4-12 1,5 9-1,-5-9 0,5-10 0,-1-3 1,2-5-1,1-6 0,2-6 1,1-1-1,4-3 0,2 1 1,2 2-1,-1 5 2,1 7-2,1 9 0,-1 10 1,-1 5-1,0 11 1,-3 7-1,0 6-1,-2 2-2,1 4-2,-3-5-2,8 5-3,-6-10-8,7 1-7,-1-10-9,1-6-5,6-3 0</inkml:trace>
  <inkml:trace contextRef="#ctx0" brushRef="#br0" timeOffset="4482">3722 495 2,'31'-69'35,"-21"39"-4,-6 4-5,-4 1-7,0 11-4,-8-1-7,8 15-2,-22 0-1,8 13-2,-2 6-2,0 11 0,-2 6-1,1 7 1,2 1 0,4 1 0,3-3 0,8-5 0,-3-6 0,7-6 0,2-11 1,4-4 0,1-10-1,2 0 1,-1-11-1,1-1 1,-3-6 0,3-2-1,-2-4 1,-1 0-1,-1 0 1,0 4-1,-2 1 2,4 8-2,-1 4 1,0 7-1,3 11 0,-2 4 0,2 4-1,-1 4 0,1 2-1,-2-3-3,2 4-2,-3-7-2,5 1-6,-6-9-18,2-3-7,3-4-4,-4-9 3</inkml:trace>
  <inkml:trace contextRef="#ctx0" brushRef="#br0" timeOffset="4955">4089 114 3,'-3'-64'38,"-1"39"0,0 11-2,4 14-17,-4-11-8,7 22-2,-3 6-3,8 13-2,-4 9 0,4 11-2,-2 9 1,2 7 0,-3 2-1,2 2 0,-2-6-1,0-4 0,-1-7-2,0-8 0,0-9-4,-4-11-3,9-3-6,-9-11-18,0-11-6,11 3-5,-8-12 3</inkml:trace>
  <inkml:trace contextRef="#ctx0" brushRef="#br0" timeOffset="5226">4097 474 18,'-45'-38'36,"23"24"-4,4 0-8,8 7-5,-2-5-7,12 12 0,-4-16-4,4 16-3,15-16 0,4 11-1,4-5-1,8 3 0,5-3-1,8 2-1,3 1 0,-1 2-3,3 2-1,-6-2-6,1 8-9,-12 0-22,-5-3-1,-6 4 0</inkml:trace>
  <inkml:trace contextRef="#ctx0" brushRef="#br0" timeOffset="5714">4669 325 10,'0'-16'35,"0"16"-7,4-10-5,-4 10-5,0 0-1,9 5-6,-1 12-1,-2 4-3,1 8-2,-1 3-2,2 5 0,-1 1-1,0-1-1,-2-2-1,0-8-1,-2-3-4,-3-10-5,5-4-18,-5-10-11,0 0-3,9-9 2</inkml:trace>
  <inkml:trace contextRef="#ctx0" brushRef="#br0" timeOffset="6159">5150 282 3,'24'-5'35,"-24"-6"0,0 11-1,-11-9-24,-3 7 0,-3 6-4,-6 1-1,-1 7-1,-2 5 1,-1 10-2,3 1-1,3 7 0,3 1 0,4 3-1,6-3 0,8-3 0,8-8 0,7-6 0,5-8 0,7-8 1,2-8 0,3-6-1,-2-3 1,-1-5 0,-6-3 0,-5-1 0,-7-4-1,-7 1 0,-10-1 0,-6-1-2,-7 2 0,-5 0-3,1 6-3,-5-3-7,10 6-25,4 6 0,4 1-1</inkml:trace>
  <inkml:trace contextRef="#ctx0" brushRef="#br0" timeOffset="6542">5378 228 17,'17'4'39,"-5"4"0,-12-8 0,-10 9-26,10 6-5,-12-1-1,8 9-2,-4 1-2,4 7 0,1-2-1,3 4-1,0-1 0,4-2 0,1-3-1,0-3 0,3-7 2,1-4-2,0-6 1,1-4 0,-10-3 0,17-11 0,-9-1 0,1-4 1,-2-6-1,0-5 0,1-6-1,2-2 1,1-4-1,2 0 0,0 0 1,4 1 0,1 5 0,0 8 0,1 9 0,1 10 0,-1 9 0,0 10 0,-3 8-1,-1 10 1,-5 6-1,-1 3 0,-3 5-2,-6-1-2,0 10-9,-4-1-24,-2-3-5,1-2-1,-3-5-1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06.901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72 105 14,'-13'-15'30,"-3"7"-5,6 8-7,10 0-5,-18 7-1,14 6-2,-4 6 0,8 9-4,-4 6-1,4 11 1,5 7-3,2 9 0,0 2-1,3 3 0,-1-4-2,0-3 1,-2-7 0,0-7 0,-2-10-1,-1-9 1,-4-8 0,3-6 0,-3-12-1,0 0 1,0 0 0,8-24-1,-4 1 0,4-6 0,2-6 1,3-3-1,5-4 1,4 2-1,2 1 2,5 4-1,1 5 1,3 11-1,-1 7 0,0 9 1,-3 10 0,-2 9-1,-5 7-1,-3 8 0,-5 5 0,-4 4-1,-1 2-3,-6-3 0,3 1-1,-6-7-4,6-1-8,-6-13-9,5-5-12,1-5 0,-6-9 1</inkml:trace>
  <inkml:trace contextRef="#ctx0" brushRef="#br0" timeOffset="481">596 504 33,'12'-55'35,"-3"42"-7,-5 2-7,7 15-2,-11-4-5,17 22-6,-8 0-2,2 9-1,-1 2-3,0 4-1,-1 2-2,0-3-2,1 3-5,-5-11-10,5-4-17,-1-3-2,-2-8 0</inkml:trace>
  <inkml:trace contextRef="#ctx0" brushRef="#br0" timeOffset="752">1167 415 15,'8'-15'30,"-3"-4"1,-5 19-17,-14-5-6,-1 8 0,-3 5-1,-4 3-2,-1 5 2,-4 3-2,0 6-1,2 1-2,2 6 1,3 3-1,4-1 0,7 1 0,5-2 0,4-1-2,9-6 1,2-5-1,6-6 1,0-5-1,4-7 1,0-6-1,0-7 1,0-4-1,-1-5 1,-1-6-1,-1-7 1,-3-4-1,-1-7 1,-2-3 0,0-5-1,-3-4 2,-1-3-2,-2-3 1,0 3 0,-3 1 0,0 6 0,-3 6 0,0 8 1,0 6-1,-4 12 1,-2 10-1,6 9 0,-11 13 0,7 8 0,0 10 1,4 9-2,0 7 1,0 9 0,5 4 0,3 4 0,5 2-1,3 1 1,2-5-1,3-6-1,2-5-1,0-13-4,7-1-7,-4-13-26,-1-11 1,0-9-2,-3-11 1</inkml:trace>
  <inkml:trace contextRef="#ctx0" brushRef="#br0" timeOffset="1323">1505 402 9,'-12'-17'38,"-6"3"0,18 14-1,0 0-19,-9 12-5,14 7-5,-5 2-3,9 10-1,-5 3-1,4 6 0,-3 1-2,0-1-1,1 0-2,-3-9-2,4-1-6,-7-10-18,5-8-11,-5-12-2,12 7 1</inkml:trace>
  <inkml:trace contextRef="#ctx0" brushRef="#br0" timeOffset="1894">1787 382 10,'0'0'23,"-9"-11"-4,9 11-1,0 0-3,-4-10-3,4 10 0,0 0-4,0 0 2,0 0-4,0 0-2,0 0 0,0 0 0,0 0 0,4 13-1,-4-3 0,3 7-1,-3 1 0,4 6 0,-4 3 0,6 4 0,-6 2-1,5 0 0,-5-1-1,5-2 1,-5-2 0,4-4-1,-4-6 1,0-3-1,0-5 1,0-10-1,0 10 1,0-10-1,0 0 0,4-14 1,-4 0-1,3-3 0,-3-8 1,6-3-1,-2-6 0,3-2 0,2-1 0,3 0 1,3 3 0,4 3 0,2 8 2,1 5-1,2 8 0,2 10 0,-1 3 0,0 9-1,-4 7 0,-2 6-1,-3 5 0,-2 5-1,-1 3-1,-6-1-2,4 2-3,-5-8-3,8 2-7,-6-6-23,3-8 0,2-6-2</inkml:trace>
  <inkml:trace contextRef="#ctx0" brushRef="#br0" timeOffset="2527">2803 371 12,'35'-25'35,"-30"9"2,-5 3-2,-4 1-23,-11-2-5,0 4 2,-9 0-4,1 3-1,-5 1-1,3 6 0,-3 0-1,1 5-1,-1 4 0,2 3-1,1 7 0,2 2 0,3 6-1,2 2 1,6 1-1,3 0 1,9 0 0,0-3 0,6-5 0,6-4 1,4-6-1,3-5 0,4-7 1,2 0-1,0-7 1,3-3-1,-2-5 1,-1-1 0,-2-4 0,-1 2 1,-4-2 0,0 0 1,-6 1 0,0 4 0,-3 1-1,-2 4 0,-7 10 0,9-11-1,-9 11 0,0 0-1,13 21 0,-9-5 1,1 6-1,1 7 0,0 4 0,2 4 0,-4 4 0,0 0 1,1 0-1,-5-1 0,0 0 0,-6-2 0,-3-2 1,-4-3-1,-4-5 0,-6-2 0,-6-4 0,-3-1 0,-7-6 0,-4-3 0,-3-6 0,-2-1 0,-4-5 0,-4 0-1,0-4-1,-2-1-1,5 5-2,-3-8-7,13 8-21,1-6-8,8-1-2,10-4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0.864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81 79 22,'0'0'20,"9"-12"0,3 6-5,3-4-1,9 2-4,3-4 1,7 2-2,2-1-1,2 5-3,0 1-1,0 5 0,-4 4 1,-3 6-3,-6 2 0,-4 7 0,-6 1 0,-2 6 0,-4 4 0,-2 6 0,-4 1 0,0 6-1,-3 2 1,0 4-1,0 3 1,0 2-1,0 0 0,3 2 1,0-1-1,2 0 1,-2-1-1,3 1 0,-1-2 1,3 1-2,1-2 1,-1 2 0,0 0-1,1 3 1,1-4-1,0 2 1,1 1-1,-2-2 1,0-3-1,-1 2 1,1-1-1,-2-4 1,-2-1-1,0-2 0,-5-2 1,3-2-1,-3-2 0,0-2 0,-5-6 0,1 1 1,-2 2-1,-2-2 1,-1-2-1,0 1 1,-1-1-1,-2 1 1,0-1 0,-2-2 0,-2-3-1,-1-2 1,-2-2 0,-2-4 0,-6-3 0,-2-5-1,-4-2 0,-4-2 0,-6-5-2,-6-4-2,1 4-11,-7-9-24,-1-6-4,-6-9-1,-3-13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48.1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18 24 19,'-12'-11'41,"12"11"-5,0 0-14,-7-14-9,7 14-8,10 0-2,-10 0-5,13 12-18,-13-12-16,12 15-2,-12-15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2.68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0 347 6,'86'-8'6,"-34"8"-2,7 0 3,9-3 0,3 3-1,8-5 0,8 1 0,5-1 0,8-2 0,5 3-2,3-3 0,7 1-2,4 1 0,4 1-1,5-1-1,3 1 1,5 0 0,6-1-1,4 0 1,6-2 0,4-1 1,7 0-1,5-1 0,5-1 1,4 1-1,4 2 0,4 1 0,4 2-1,1 0 0,2 1 1,1 0-2,0-1 2,2-1-1,4-3 1,-1-1 1,1-2 0,2-3-1,3 3 0,-1-1 0,-2 2 1,-3 1-1,-6 3-1,-6-1 1,-7 7 1,-10-7 1,-9 7 0,-10-7 1,-8 4 0,-14 0 0,-7-1 4,-13-2-4,-6 0 0,-18 1-1,-9-1-1,-13-1-1,-10 1 0,-11-1-1,-10 1 0,-6 0-2,-11 1-4,-1 5-12,-13 0-18,0 0-2,0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5:03:42.1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 41 15,'0'0'26,"-4"7"1,4-7-5,0 0-5,0 0-2,0 0-3,0 0-4,0 11-2,0 0-2,0 6-1,0 7 0,3 12-1,0 8 1,3 15-2,-3 9 1,4 9 0,0 4-1,0 5 0,0-1 1,0-1-2,2-4 1,-1-11-1,0-9 1,1-11-1,-1-11 1,-1-9 0,0-12 0,1-7-1,-8-10 1,12-23 1,-2-5-1,0-8 0,4-7-2,3-6 2,3-7-2,4 0 1,3 4-1,1 5 1,3 9-2,-3 9 2,2 12 0,-1 11 0,-1 13 0,-1 11 2,-4 11-2,-2 7 0,-5 6 1,1 2-1,-5 1 0,-4 0-1,0-3-1,-4-9-2,2-1-4,-6-16-8,9-4-20,-9-12-4,19-8-1</inkml:trace>
  <inkml:trace contextRef="#ctx0" brushRef="#br0" timeOffset="515">718 694 23,'8'-47'35,"-3"38"-7,-5 9-7,16 0-3,-10 14-5,8 13 0,-7 2-4,6 11-4,-5 3 0,2 3-3,-4 1-1,0-4-3,1 0-3,-4-15-13,3-3-23,4-10 3,1-12-5</inkml:trace>
  <inkml:trace contextRef="#ctx0" brushRef="#br0" timeOffset="796">1338 704 3,'0'0'36,"0"-17"0,0 5-10,0 12-11,-16-24 0,16 24-5,-22-21-1,10 15-4,-7 1-1,1 10-2,-3 4 0,-2 10 0,-1 8-1,2 7-1,0 4 1,4 3-2,3 2 2,6-2-2,5-5 2,10-7-1,6-10 0,8-10 0,4-9 0,4-5 0,0-7 1,2-4-1,-2-2 1,-2 0 0,-5 2-1,-3 3 1,-5 4 0,-1 9-1,-12 0 1,16 25 0,-10 4-1,-2 8 0,2 11 0,-1 8 1,2 9-1,-7 7 1,3 2-1,-3-1 0,-5-2 1,-2-2-1,-5-5 0,-5-9 0,-7-8-1,-4-13-2,-5-8-2,-10-18-6,2-8-19,-5-15-11,-2-20 0,2-13 0</inkml:trace>
  <inkml:trace contextRef="#ctx0" brushRef="#br0" timeOffset="1373">1632-6 19,'0'0'35,"-11"0"1,2 14-25,5 11 0,-3 6-1,7 18 0,-6 5-3,6 20 2,0 8-4,0 9-1,0 3-1,6 2 0,-2-4-1,1-5-1,0-12 0,2-11 0,0-15 0,3-12-1,2-16 1,3-13 0,0-15 0,4-12 0,1-11-1,3-9 1,2-9-1,1-3 0,1 0 0,-3 3 0,1 8-1,-2 9 1,-2 14 0,-1 13 0,-3 17 0,-1 13 0,-4 10 0,-2 9 0,-1 7 0,-2 0-2,1 1-1,-4-8-4,6-3-7,-5-13-20,5-8-6,5-9 1</inkml:trace>
  <inkml:trace contextRef="#ctx0" brushRef="#br0" timeOffset="1794">2305 904 4,'16'-15'35,"-16"15"-6,12-17-6,-1 9-4,-6-6-5,7 0-3,-3-7-4,4 1 2,-2-6-5,1 1 1,-6-3-2,1 4 1,-7-2 0,3 7 0,-9 2 1,1 6-3,-8 7 1,-1 9-1,-4 10-1,-2 9 0,0 7-1,4 7 0,2 6 0,5 3 0,9-1 0,8-1-1,8-7 1,9-8-2,9-7-1,2-12-5,9 0-7,-6-17-16,1-4-11,-2-5-1,-3-5 2</inkml:trace>
  <inkml:trace contextRef="#ctx0" brushRef="#br0" timeOffset="2138">2689 742 20,'-17'-35'32,"13"23"-4,-4-1-5,8 13-2,-3-15-7,3 15-2,17-4-5,1 8-1,0 1-2,4 7 0,0 3 0,3 5-2,-5 4 1,0 4-2,-5 1 1,-5 0-2,-3-3 1,-3-2-1,-4-7 1,0-2-1,0-15 2,-8 10-1,8-10 0,-10-13 1,4-1-1,6-8 0,-3-7-1,7-10 0,8-6-2,5-14-7,16-2-26,6-4-8,7-5 1,8 1-3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4.3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0 497 4,'34'0'10,"-14"0"-1,4 0 1,7 5-3,3-2 1,9 1 0,4 0-1,11 1 0,8 0-2,13 2 1,9-3-1,12 1-1,12-5-1,12 4-1,15-4 0,11-6 0,14-1 0,14-3 0,16-2 0,13 0-1,11-4 2,8-3-2,9 1 0,7-1 0,5 0 0,5 0 1,2-2 0,4 0 0,0-3 1,4 4 0,-1 0 0,-1-1-1,-2 0-1,-3 1 0,-9 2 0,-7 0 0,-12 0 0,-11 3 0,-13-2 0,-8 3 0,-18-1 0,-10 2 0,-18 0 0,-12 2-1,-14-1 1,-12 1-1,-18 3 0,-14-1-1,-15 2-2,-17-2-2,-10 5-11,-19-1-11,-18 5-14,0 0 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5.26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2 423 3,'-9'0'7,"0"-10"-3,9 10 0,0 0 0,11-13 1,0 7 2,5 2-3,4 0 1,3 4 0,7-4 1,5 4 1,8 0-3,6 0 1,9 0-2,9 3 1,7-3 0,12 0 0,5-3-1,10 3 1,8-6-1,11 2-1,5-2 1,10 2 0,7-1 0,8 0 0,3-2-1,9 0-1,2 0 1,3 1-1,3-2 1,4-2-1,-1 0 0,4 1 2,2-5 0,1 3 0,2-4-1,3 2-1,0-3 1,1 4-1,1-3 0,1 3 0,-1 0 0,-1 1 0,-3 1-1,-4 0 2,-3 1-1,-5 0 1,-9-2 2,-5 3-2,-11-2-1,-5 1 1,-12-1 0,-7 2-1,-12-2 1,-8 3-1,-13-1 0,-10 1 0,-14 0 0,-9 3 0,-15-1 0,-8 1-1,-10 4 0,-12-4 0,-11 4-1,0 0-3,-12 0-4,-8 0-24,-2 0-6,-1 0-3,-6-10 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16:38.448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743 1 13,'15'-6'26,"-7"-4"-4,-8 10-7,-14 13-1,-5 5-5,-10 5 1,-4 11-4,-11 5 0,-2 11 0,-7 7-2,0 7 0,-2 5-1,4 4-1,3-3 0,4-1 3,7-5-4,6-6 1,6-9 0,6-9-2,6-9 1,6-10-2,2-3 0,5-18-3,4 16-6,-4-16-6,8-12-15,-8 12-10,10-22 1</inkml:trace>
  <inkml:trace contextRef="#ctx0" brushRef="#br0" timeOffset="324">133 489 22,'0'0'38,"0"0"-12,-9 22-7,3 8-6,-6 5-2,1 10-6,-5 10 0,0 5-2,-1 1 2,3 1-2,0-7 0,5-4-2,2-10 2,7-6-1,10-16 0,7-12 0,8-11-1,10-10 1,6-8-1,7-4-1,5-3-3,-1-8-5,5 4-30,-3 3-3,-8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16:39.343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40 896 20,'-6'-12'40,"-6"12"-3,3 9-18,9 12-3,-9 2-7,9 11-1,-4 3-5,4 7 0,0 4-2,4 0-1,1 1-3,-1-8-5,6-2-16,1-9-13,-2-11-5,2-5 2</inkml:trace>
  <inkml:trace contextRef="#ctx0" brushRef="#br0" timeOffset="280">258 811 18,'3'12'36,"-3"3"0,3 7-25,-6 0 0,3 11-1,0 2-2,3 7-4,-3-2 0,3 2 0,-3-4-1,5-1 1,-5-8-2,3-5 0,-3-8 0,0-6 0,0-10 0,0 0 0,0 0-1,8-23 0,-8 1 1,6-4-2,-3-6 1,1-2 0,1-3-1,1 3 1,0-1 0,3 7 0,0 4 0,2 7 0,3 6 0,1 7 0,2 4 0,2 12 0,0 3 0,1 5 0,-1 8-1,0 7 2,-1 1-2,-5 2-2,0 1 1,-4-5-1,0-1-2,-9-10-5,10-3-13,-10-20-20,0 0 1,8-11-1</inkml:trace>
  <inkml:trace contextRef="#ctx0" brushRef="#br0" timeOffset="760">632 377 6,'6'-11'38,"-6"11"3,0 0-4,8 9-21,-2 20-5,-6 4-3,9 15-2,-3 9-2,5 10 0,-2 6-2,5 4 0,-2-1-1,3-3 0,-1-8-1,0-6 0,1-11-2,-3-10-1,2-6-3,-11-13-8,9-8-24,-12-11-3,12 0-1</inkml:trace>
  <inkml:trace contextRef="#ctx0" brushRef="#br0" timeOffset="1030">651 887 13,'-12'-14'43,"12"14"-4,5-19 2,2 5-27,11 4-5,-1-4-5,4-1-6,7 5-14,-4 3-23,-1 3-1,-1 4-2</inkml:trace>
  <inkml:trace contextRef="#ctx0" brushRef="#br0" timeOffset="1250">1017 967 33,'27'-20'35,"-12"10"-13,-2-5-6,7 6-4,-2-6-1,1 4-5,-2-3-1,0 3 3,-3-2-3,-1 3 0,-6-3-1,-4 1 0,-10-3-1,2 6-1,-8-1 0,-3 4 0,-3 2-2,-2 4 1,-3 9-1,4 6 2,-1 8 0,2 9-2,4 6 1,6 4-1,6 3 0,8 2 0,7-4 0,7-7 0,12-5 0,4-9 0,7-9-4,0-16-3,9-6-15,-4-12-20,-4-8 0,-3-4-2</inkml:trace>
  <inkml:trace contextRef="#ctx0" brushRef="#br0" timeOffset="1624">1367 718 7,'-13'0'38,"2"0"4,11 0-2,11 10-27,-11-10-2,26 14-3,-8-1-3,6 6-2,0 6 0,3 6-2,-1 2 0,-3 2-1,-2 0 0,-5-1 0,-3-6 1,-4-4 1,-6-7 0,-3-6 1,0-11 0,0 0 1,-7-11-1,7-6 1,-7-12-2,7-8 0,0-8-1,0-5-1,4-3-2,2-1-1,1 5-4,-7-2-6,13 11-23,-10 7-8,-3 7-1,0 6 0</inkml:trace>
  <inkml:trace contextRef="#ctx0" brushRef="#br0" timeOffset="2068">1982 7 34,'5'-9'37,"-15"4"-1,10 5-19,-19 0-6,19 0-3,-18 10 0,12 3-3,2 3-1,4 13 1,0 9 0,4 14 0,1 10 1,4 14-1,-1 7-1,4 10 0,-2 3-1,2 2-1,0-3-1,-2-3 0,-1-7 0,-3-8-2,0-8 1,-6-8-2,3-13-1,-3-10-1,-3-7-2,-1-16-6,4-1-10,0-14-23,-3-9 2,-2-6-2</inkml:trace>
  <inkml:trace contextRef="#ctx0" brushRef="#br0" timeOffset="2421">1735 761 20,'9'-33'38,"4"13"-1,13-1-21,11 5-6,1-3-2,9 2-9,2 7-14,1 3-15,-5 0-9,3 7 3</inkml:trace>
  <inkml:trace contextRef="#ctx0" brushRef="#br0" timeOffset="2602">2274 556 22,'0'-32'39,"-6"20"-15,0-2-5,6 14-4,-12-7-2,12 7-6,-16 15 1,9 8-5,-2 7 0,-3 8-1,0 7-1,0 4 1,2 3 0,2-1-2,4-7 1,4-5-1,0-11 1,9-7-1,1-14 0,5-7 0,-2-9 0,4-10 1,-3-5-1,0-5 2,-3-6-2,0-1 2,-2-3-1,-3 4 0,-2 4 1,0 6-1,-4 6 2,0 9-1,0 10-1,0 0 2,9 20-2,-4 0 1,-1 5-2,3 2 0,1 1-2,-1-5-2,4 3-4,-2-13-5,8-2-23,-3-5-8,-1-6 2</inkml:trace>
  <inkml:trace contextRef="#ctx0" brushRef="#br0" timeOffset="3241">2583 501 38,'41'-21'38,"-41"21"-15,0 0-4,0 0-2,0 0-4,0 0-5,0 0-3,-21 15-2,4-8-1,-3 9-1,0 8 1,2 9-2,5 4 1,5 5-1,8-42 2,0 45 0,0-45 1,11 47 0,-11-47-1,23 44 0,-23-44-1,0 0 0,59 52-3,-59-52-2,50 23-8,-50-23-15,59 12-15,-59-12 0,60 0-2</inkml:trace>
  <inkml:trace contextRef="#ctx0" brushRef="#br0" timeOffset="3602">2928 667 31,'0'0'40,"0"0"-10,-21-42-12,21 42 0,0 0-5,0 0-6,58-14-3,-58 14 0,0 0-1,60-28-1,-60 28 0,0 0 1,52-36-1,-52 36 2,0 0-1,33-45 0,-33 45-1,0 0-1,0 0 1,-12-43-1,12 43 0,0 0 0,-52-5 0,52 5-1,0 0 1,-54 28-1,54-28 1,0 0-1,-29 60 1,29-60 0,3 50 0,-3-50 0,23 53-1,-23-53 1,42 49-2,-42-49 0,61 39-1,-61-39-3,74 24-7,-32-19-27,-42-5-6,76-4 0,-76 4-1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16:52.675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61 10 13,'-51'-16'36,"51"16"-1,-19 5-6,19-5-39,9 18-23,-9-18-2,24 13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2.0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169 211 10,'-11'-24'16,"4"15"0,-1-1 3,8 10-3,-18-16 0,18 16-3,-16-12-2,16 12 1,-12-6-5,12 6-1,0 0 1,0 0-3,0 0-1,4 12 0,7 1-2,2 5 1,5 5-1,2 5 1,6 4-1,-1 2 1,2 3-1,0-3 0,-2 0 0,-1-4 0,-4-5 0,-2-3 0,-6-5-1,1-3 2,-8-3-2,-5 0 1,-5-2 0,-5 1 1,-6 0-1,-6 1 0,-5 2 0,-5 3-1,-4 1 0,-2 0 1,2 1-1,2-1 0,0 1 0,5-1-1,6-2 0,2-4-3,9 3-1,0-8-4,12 5-12,0-11-17,12 5-2,3-9-1</inkml:trace>
  <inkml:trace contextRef="#ctx0" brushRef="#br0" timeOffset="774">1163 335 17,'-3'-40'26,"-1"20"-1,-1 1-5,-3 0-4,0 8-4,-7 0-1,-1 11-5,-8 0-1,1 15-2,-6 5 1,-1 9-1,-3 9-2,2 9 1,0 3-1,8 4 0,4-1-1,5-4 2,7-3-2,7-8 1,7-10-1,5-9 1,6-11 0,4-11 0,4-11 0,4-7 0,4-11 0,0-5 0,-1-6 1,-2-2-1,-1-2 0,-5 2 0,-6 4 1,-3 6-1,-5 6 1,-4 7-1,-4 9 0,-3 13 0,0 0 0,6 17 0,-6 9-1,0 9-1,0 8 1,5 6 1,0 3-1,3 2 0,1-2-1,3-7-1,4-4-2,0-13-1,5-4-7,-4-19-11,7-5-13,-2-13-3,-1-10-2</inkml:trace>
  <inkml:trace contextRef="#ctx0" brushRef="#br0" timeOffset="1293">1449 165 10,'-6'-11'34,"6"11"3,0 0-13,16 5-5,-4 6-6,7 10-1,-3 6-4,5 7-1,-3 4-3,2 8-1,-6 2-2,-2 4 0,-7 0-1,-5-2-1,-10 2-1,-6-4-1,-5-1-2,-8-9-2,1 3-13,-9-7-17,-6-10 0,2-6-4</inkml:trace>
  <inkml:trace contextRef="#ctx0" brushRef="#br0" timeOffset="1647">840-4 17,'-35'0'21,"17"18"-1,-3 11-3,-1 13 0,0 15-4,-4 9-2,6 16 2,-2 6-5,9 13 3,0 4-5,13 9 0,7-6-2,12 1-1,10-10-3,10-8-4,17-11-24,9-14-10,1-23 1,2-15-5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0.51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4180 0 3,'0'0'5,"0"0"0,-13 5-3,13-5 0,-17 13 0,4-4 1,-6 3-1,-3 4 1,-4 3 0,-4 2 1,-7 6-2,-4 3 1,-8 5-1,-8 8 0,-4 4 0,-8 9 1,-6 7-2,-9 7 2,-3 5-1,-9 7 0,-3 7-1,-4 4 0,-3 6 1,-4-1-1,-2 4-1,-2 1 0,-6 2 0,1 0-1,-2 0 2,0-4-1,0-3 0,-2-2 0,4-1 0,1-1 1,2-1-1,3-3 1,3-1-1,0-1 1,4-2-1,4-1 1,4-3-1,4-4 3,5-6-3,4-3 1,5-6-1,5-2 1,6-4 0,5-7-1,4-3 0,5-5 0,6-3 1,4-6-1,6-2 2,4-5-2,5-3 3,2-2-1,6-3 2,1-4-2,4-1 0,4-2 1,5-1-1,8-10-1,-14 10 0,14-10-1,0 0 0,0 0 0,-5 10 0,5-10 0,0 0 0,0 0 1,0 0-1,0 0 1,0 0 0,0 0 1,0 0-1,0 0 2,0 0-1,0 0 0,0 0 1,0 0-2,0 0 1,0 0-1,0 0 1,0 0-2,0 0 1,0 0 0,0 0-1,-4 9 1,4-9-1,0 0 0,-5 14 0,5-14 2,-5 17-2,5-6 1,-3 3-2,3 3 2,-3 3-1,3 6 2,0 4-2,0 5-2,0 5 2,6 7 0,-3 6 2,-3 7-2,6 6 1,-1 2 1,1 7-1,1 5-1,0 4 1,2 2 0,-2 0 0,4 2-1,-1-3 0,0 0 0,1-3-1,-2-3 1,1-2 0,-1-1 1,3-2-2,-4-3 1,1-2 1,-1-1 1,-1-2-1,1-5 1,-2-2-1,-1-6 1,0-1-1,-2-2 1,1-3-1,-1-3-1,0-4 2,-3 0-2,5-4 2,-2-4-2,-3-3 0,5-4 0,-2-3 1,-3-2-1,5-4 0,-5-2 0,4-4 1,-4-10-1,0 16 1,0-16-1,3 9 1,-3-9 0,0 0 0,0 0 0,0 0 1,0 0-1,0 0 1,0 0-1,0 0 0,0 0-1,0 0 1,13-6-1,-13 6 0,20-6 0,-5 3 0,7 3 0,7-3 0,5 3 0,5 0 0,5 0 0,2 0 0,3 4 0,3-1 0,-1-3 0,-2 5 0,-2-1 0,-4 0 0,-2 1 0,-4 1 0,-5-2 0,-4 0 0,-5 0 1,-6 0-1,-3-4 0,-5 5 1,-9-5 0,9 0 0,-9 0-1,0 0 1,0 0-1,0 0-1,0 0-1,-14-7-1,14 7-2,-12-12-1,12 12-4,-11-17 1,11 17-4,-8-20 1,8 10-2,-7-5-3,7 1 0,-6-1-1,3-1 1,3-2 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50.7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120-4 1,'-5'-9'16,"5"9"1,0 0-4,0 0 1,-11-10-3,11 10 0,0 0-3,0 0-2,0 0-2,0 0 1,0 0 0,-5 14-2,5-14-1,0 17 1,-3-4 2,3 5-2,0 0 0,-3 6-1,3 2 1,0 6-2,-5 4 1,5 6 0,-7 6 0,4 8-1,-4 6 3,3 10-3,-2 3 0,0 8 1,2 6-1,1 5 0,0 8-1,3 3 1,0 5 0,0 4 0,0 6 0,4 8-1,-4 7 2,4 5-1,-4 1 0,3 6 0,-3 6 0,0 2 1,-3 1-1,3-5 0,0 1 0,-3 0 0,3 0 0,0-6-1,-3-5 0,3 3 1,0-5-1,-4-5 1,1-9 0,-1-8-1,-1-9 1,0-8 0,1-9-1,0-14 1,0-8-1,4-9-1,-5-7 1,5-7 1,0-8-2,0-5 1,0-6 1,0-5-2,0-6 1,3-1 0,-3-5 1,0-10-1,0 14 0,0-14 0,0 0 1,0 0-1,0 0 1,0 0-1,0 0 0,0 0 0,0 0 0,0 0 0,0 0 0,0 0 2,0 0-2,0 0 0,0 0 0,0 0 1,0 0-1,0 0 0,0 0 0,0 0 0,0 0 0,0 0 0,0 0 0,0 0 1,12 6-1,-12-6 0,16 0 0,-1 0 0,4 3 0,3-3 0,8 4 0,5-4 0,5 7 1,3-3-2,3 1 1,1 0 0,3 1 0,-1-1 0,-2 1 0,-4-2-1,-2-1 1,-1 0 0,-4-3 0,-4 3 0,-6-3 1,-2 0-1,-7 0 0,-3 4 1,-4-4-1,-10 0 1,11 0-1,-11 0 0,0 0 1,0 0-1,0 0 1,0 0-1,0 0 0,0 0 0,0 0 0,0 0 0,0 0 0,0 0-1,0 0-1,0-14 1,0 14-1,-5-14-1,5 14 1,-5-17 0,5 17-1,-6-21 1,3 10-1,-5-3 1,1 1 0,-2-4 0,-1-1 0,-3 0 1,1-1 1,-2 0 0,2 1 0,1 0 0,-1 1 1,4 1-1,0 2 2,2 3-2,1 1 2,5 10-2,-5-10 1,5 10 0,0 0 0,7 10-1,2 0 1,3 4 1,4 0-1,5 4 0,5 1 1,4 3 0,4 2-1,1-1 0,-1 0 0,0-3 0,-6 2-1,-4-2 0,-7-1 1,-4 1-1,-13 0 0,-4 2 0,-11 2 2,-7 2-2,-7 4 1,-10 3-1,-5 1 0,-5 0 0,-1-4 0,3-4-1,4 0-3,4-7-1,11 1-6,2-9-18,13-2-11,13-9-3,0 10 2</inkml:trace>
  <inkml:trace contextRef="#ctx0" brushRef="#br0" timeOffset="2008">1667 4173 12,'-6'-11'30,"6"11"-8,0 0-3,0 0-5,-7 15-2,2 3-4,5 11 0,0 8-2,5 13-2,-2 10 0,4 10-1,1 3 2,1 3-3,-2 2 0,2-1-1,-3-6 0,-1-5-1,-1-10 1,0-8-1,-4-8 0,3-8 0,-3-8 1,3-7 0,-3-7-1,0-10 1,0 0 0,0-11 0,-5-7 0,5-3-1,0-6 1,0-2-2,5-2 1,2 0 1,3 1-2,4 4 2,3 4-2,4 5 2,4 6-1,2 5 0,-2 6 0,1 7 0,-2 4 0,-3 6 0,-4 5 0,-6 5 0,-7 2 0,-4 4 1,-9 0-1,-7 1 1,-6-2-1,-5-3 0,-6-3 0,-5-5-2,0-6 0,-3-6-1,5-5-6,-2-11-16,8-9-13,10-4-1,5-9 1</inkml:trace>
  <inkml:trace contextRef="#ctx0" brushRef="#br0" timeOffset="2624">2150 4386 10,'-16'6'37,"16"-6"0,-16 4-4,16-4-18,0 0-7,0 11 2,14 4-3,2 2-1,8 11-1,0 4 0,5 12 0,-1 5-1,2 5-2,-9 4 0,-2 1-2,-10 1 0,-9-1 0,-3-2-1,-11-1-1,-9-4-1,-7-5-3,-2 1-2,-10-12-6,1-4-25,-5-4-2,-4-14 0</inkml:trace>
  <inkml:trace contextRef="#ctx0" brushRef="#br0" timeOffset="3023">1390 4380 30,'-37'-8'36,"13"14"-1,-3 5-20,5 13-1,-3 6-5,6 15 2,-2 10-4,7 12-1,0 6 0,9 14-2,5 3-1,4 8 1,6-2-1,4-4-1,3-8-1,4-9 0,3-9 0,5-13-2,5-10-4,0-23-12,9-5-21,5-10-4,1-11-2,1-8 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2.69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782 401 9,'0'0'13,"0"0"-1,0 0-4,0 0 1,0 0 0,-8 19-1,8-2-3,0 8 1,0 9-2,0 8 1,0 9-1,5 8-1,-2 8-1,0 4-1,1 3 1,-1-2-2,0-3 1,-3-7-1,3-8 2,-3-10-2,0-6 1,-4-12 0,-1-6 0,2-9 2,3-11-2,0 0 1,-13 0-1,8-11 1,1-9 0,-2-8-1,2-8 0,-1-10-1,5-6 0,-4-9 2,4-4-2,3-4 1,4-2-2,5 0 1,1 4 0,6 3 0,2 6 0,3 7-2,2 6 2,-1 10-1,0 9 2,-1 10-2,-2 9 1,-1 10 0,-1 9 0,-3 9 3,-4 8-3,2 8 1,-6 4 1,-4 2-1,-2 2 1,-7-2-1,-3-3 0,-8-2-1,-3-9 0,-8-7 0,-2-8-2,-1-5-3,-4-9-3,5-4-9,0-6-10,3-9-7,11 2 0</inkml:trace>
  <inkml:trace contextRef="#ctx0" brushRef="#br0" timeOffset="669">1498 471 18,'11'-32'23,"-11"16"-3,-9 0-7,0 2-2,-7-3-4,0 3-2,-6 2 1,0 4-3,-2 2 1,0 6-2,1 4 0,2 7-1,2 7 1,1 7-1,3 8 2,5 6-2,3 2 1,2 1-2,5 0 1,0-4 1,9-6-2,-2-6 0,2-10 1,3-8 0,0-8 0,1-5 0,2-8 0,1-5 0,-4-4 1,4-5-1,-2-4 0,-1 1 0,-2 1-1,0 3 1,-4 4-2,2 6 2,-2 5 0,-7 11 0,12 5 0,-4 6-1,-1 9 3,0 3-1,2 3-1,0 2-1,0 2-1,1-3-4,4 1 0,-4-9-5,7 0-8,-3-7-7,3-6-7,1-3-4</inkml:trace>
  <inkml:trace contextRef="#ctx0" brushRef="#br0" timeOffset="1181">1887 385 24,'3'-35'23,"-3"21"-2,-5 2-5,5 12-5,-18-13-2,7 13-2,-5 4-2,1 6 0,-2 5 1,1 7-3,0 7 2,2 9-2,1 3 1,6 5 1,7 2-1,6 1-2,2-4 2,9-4-3,5-8-1,4-10-1,8-7-6,-2-12-19,4-7-11,-1-5-2,-4-10 0</inkml:trace>
  <inkml:trace contextRef="#ctx0" brushRef="#br0" timeOffset="1526">2155 78 28,'10'-32'33,"-10"15"-1,4 8-24,-4 9-2,11 13-1,-7 10-1,-4 8 1,0 12 2,-5 7-2,2 11-1,-3 6 1,1 5 0,-2-2-1,2 0-2,2-5 0,3-8-2,0-8 0,0-8-4,5-10-4,-1-13-4,9-7-14,1-11-10,0-13-2</inkml:trace>
  <inkml:trace contextRef="#ctx0" brushRef="#br0" timeOffset="1797">2509 208 8,'6'-22'32,"-6"22"-7,-19 6-6,-2 15-6,-11 2-4,-3 9-3,-6 1-1,-4 1 0,-1-1 2,0 0-4,2-7 2,9-1-2,2-6 2,9-3-1,7-3 1,9 0-3,8-2 1,14 4 0,5-2 0,6 3-1,7 1 0,4 1 0,3 0-1,3 2-1,-2-2-2,-2-2-3,0 8-6,-7-5-22,-1-1-5,-2 0-3,-3-4 0</inkml:trace>
  <inkml:trace contextRef="#ctx0" brushRef="#br0" timeOffset="2225">3032 414 9,'-4'-50'14,"-3"24"0,-2 0 0,-8 0-1,1 4-1,-5 0 0,0 7-2,-5 4-2,3 11-1,-5 0-1,1 12 0,-1 6-2,2 10-1,0 5 1,3 8-2,2 5 1,6 4-1,4 1 3,3-1-4,8-4 2,6-6-1,3-8-1,5-8 0,5-12 0,3-9 0,1-9 0,4-8-1,-2-8 1,1-5-1,0-5 1,-1 0 0,-2 0-2,-4 2 2,-2 6-2,-3 4 2,-2 9-2,-3 11 2,-9 0 0,10 21-1,-10 2 2,0 5-3,5 4 1,-5 0-2,7 3-2,-3-8-7,10 1-15,4-7-10,2-13-5,8-4 3</inkml:trace>
  <inkml:trace contextRef="#ctx0" brushRef="#br0" timeOffset="2699">3541 296 22,'15'-58'36,"-15"35"-9,-6 1-9,1 10-5,-9-1-4,-2 13-2,-8 0-4,-1 13 0,-6 5-2,0 8 1,-2 6 0,3 5 2,2 4-1,7 1-2,4-1 2,7-4-2,6-4 2,4-5-2,7-7 2,5-10-2,3-6 0,2-5 0,0-7 0,0 0 0,1-4 0,0 0-1,-2 1 1,0 6-1,-3 4 1,1 10 0,-3 7-1,-2 6 1,-1 13-1,-4 7 1,-4 10-1,0 7 1,0 5-1,-11-2 0,1 1 0,-1-3 0,-4-8 0,-1-4 1,-1-13-1,-2-9 1,0-11-2,1-11 0,1-5-3,-1-17-2,4-1-8,-3-14-20,5-9-5,5-5-1</inkml:trace>
  <inkml:trace contextRef="#ctx0" brushRef="#br0" timeOffset="3211">3644 573 22,'65'-22'36,"-37"3"0,5-3-16,0 3-7,-2-8-7,5 1-1,-5-7-2,0 2 1,-6-4-2,1 0 1,-8-2-1,-2 2 0,-8-1 0,-8 7-1,-13 5 1,-7 8 0,-9 9-1,-7 13 1,-8 14-1,-4 13 0,-1 10 1,4 11-1,4 6 2,12 3 0,13-3 0,16-2-1,14-10 1,16-8-2,16-11 0,9-10-4,14-6-6,0-9-22,3-4-8,-4 0-2,-12-6-4</inkml:trace>
  <inkml:trace contextRef="#ctx0" brushRef="#br0" timeOffset="17696">496 0 3,'-58'9'6,"26"-1"0,-4 0-1,0 1 1,-3 2-1,2 1-1,2 0 0,1 2-1,2-2 0,3 0 1,3 2 1,4-3 1,4 3-2,3-3 0,5 3 0,3 0-1,2 5 1,2 2 0,3 5-1,0 5 1,0 6-1,3 9 2,-3 8-2,0 10 2,0 8-1,-7 9 0,3 8-2,-2 4 0,1 5 1,1-1-3,1 4 1,0-1 1,3 0-1,0-5 1,3-3-1,0-3 0,1-1 1,2-6 0,0-2-1,1-7 1,-1-1 0,0-2-1,1-1 1,-2-5 0,-1-1 3,-4-2-3,9-5-1,-6-5 1,6-8-1,0-7 1,4-4-1,2-11 1,8-3-2,7-9 2,5-5-1,10-4 0,6 0 0,5-3 0,8 0-1,2 0 0,2 0-2,6 3-4,-2-4-11,-1 4-20,2 0-1,-5-9-3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7.9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10 113 31,'-15'-30'35,"23"14"-4,9 2-14,5-1-4,15 2-11,4 3-9,5 1-15,2 2-10,6 7-5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5:03:44.9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33 42 31,'-13'-13'38,"1"4"-2,8-2-17,4 11-8,0 0-1,-3 24-2,3 2-3,0 17-1,0 11 0,5 19-1,-2 14 0,3 14 1,0 9-2,0 2 1,1-2-2,0-8-1,1-7-1,0-15-4,4-11-4,-8-22-8,8-11-23,-2-15-1,0-14-1</inkml:trace>
  <inkml:trace contextRef="#ctx0" brushRef="#br0" timeOffset="296">350 974 28,'9'0'26,"-9"0"-6,15-4 0,0 4-5,1-9-6,6 2 2,0-8-4,4-1-2,-3-7 1,2-1-3,-4-6 1,-2 3-1,-11-2 1,-1 6 0,-7-1 0,-3 9-1,-7 3-1,-7 12 0,-6 11-1,1 9 0,-2 11-1,0 7 2,5 9-4,2 5 2,9 3 2,8-1-2,16-5 0,7-8-2,8-6 0,5-14-2,12-4-4,-4-17-2,9 0-3,-8-19 1,3 4-3,-12-12 4,1 1 2,-12-8 5,-6-1 2,-7-2 6,-9-6 0,-3 3 3,-5-2 1,1 8-1,-4 1 3,4 10-4,-1 8 0,5 15 2,5 14-3,5 14-1,1 7-1,5 11 1,2 2-1,4 8-1,0-5 0,3 1 0,-3-10-1,2-5 1,-1-12 0,2-9 0,-2-12-1,-1-9 1,0-13-2,-1-9 1,-2-10 0,0-8-1,-3-8 0,-4-3-1,-3 2-2,-3 2-2,0 10-3,-6 0-7,3 15-14,-3 7-12,0 20-1,11-5 1</inkml:trace>
  <inkml:trace contextRef="#ctx0" brushRef="#br0" timeOffset="952">1513 926 4,'52'11'33,"-26"-14"-1,-5-4-15,-9-7-5,4-1 0,-9-9-3,1 2 2,-8-7-2,-5 5 0,-7 0-3,1 6 0,-9-2-1,1 13-2,-5 7 0,-1 14 0,-1 13-2,2 7 1,4 7-1,5 7 1,6 4-1,9 1 0,6-5 0,11-8 0,10-10 0,7-10-2,7-11-1,2-14-4,11-6-7,-6-16-17,4-10-11,-1-7-2,-3-12 1</inkml:trace>
  <inkml:trace contextRef="#ctx0" brushRef="#br0" timeOffset="1295">2117 14 4,'-37'-15'39,"18"18"2,0 16-3,8 14-18,-5 5-6,12 20-5,-2 10-1,6 20 0,4 11-4,4 12 0,2 4-2,1 1 1,-1-3-2,1-5-1,2-7-2,-4-18-1,5-13-4,-10-21-6,12-10-16,-2-21-13,2-18 0,4-15-1</inkml:trace>
  <inkml:trace contextRef="#ctx0" brushRef="#br0" timeOffset="1622">2625 759 16,'12'9'40,"-12"-9"-2,0 0 1,12-7-27,-15-5-4,3 2-2,-11-4 0,0 2-2,-7 0-2,-6 5 0,-5 3 0,-3 4-1,-2 0 0,1 7 0,1 4 1,4 6-2,6 4 1,9 3-1,9 2 1,7 4-1,10 2 0,10 0 0,6 0 0,5 0 1,3-4-1,1 0 0,-4-6-1,-2-1 1,-7-3 1,-8-2-1,-11-1 1,-9-3-1,-11 0 1,-11-3 0,-12 1-1,-6-2 0,-8-1-2,-7-3 0,5 1-5,-3-10-17,12-3-16,14-7-2,14-9-1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6.644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351 495 2,'-6'-53'22,"0"27"-3,2 2-4,-3 3-3,-1 5-3,-2 4-2,-5 7-1,-1 5-2,-7 13-2,-2 8 0,-5 14 1,-1 11-2,-3 11 0,1 6 0,2 6 2,3 4-1,6-4 0,7-4-1,8-12 1,7-10 0,5-13 2,9-12-1,3-18 0,7-10-2,0-15 1,4-8-1,1-12 1,1-7-1,1-6-1,0-7 0,-4-6 0,-1-3 1,-5-2 0,-4-1 0,-6 2 0,-4 3 0,-7 4 1,-6 12 3,-4 8-3,-2 11 0,-6 15 0,1 11-1,-3 14 1,0 14 0,1 12-1,2 13 1,3 12-1,2 12 1,4 7-1,4 9 0,4 4 0,5 3 0,6-3-1,4-6-2,7-5-2,0-15-3,9-7-12,-1-12-19,1-19 0,1-12-3</inkml:trace>
  <inkml:trace contextRef="#ctx0" brushRef="#br0" timeOffset="578">735 567 13,'7'-22'31,"-7"22"4,-6-19-18,-3 10-7,-1 2-4,-5 2-1,-2 5-1,-5 5-1,-3 10 0,-2 5-2,-1 9 0,0 6 0,3 7 1,3 4-1,5 4 1,6-1-2,7-4 1,7-5 0,6-9-1,6-10 1,3-10-1,5-11 1,3-12-1,1-11 0,0-6 1,0-6-1,-2-5 0,-4-1 1,-1 2-1,-4 4 0,-2 5 0,-5 8 1,-1 12 0,-8 10 1,11 8 0,-7 12 0,2 8-1,-2 6 0,2 5-1,2 4-1,1-3-4,2-1-3,-2-11-10,6-7-13,1-8-5,-2-13-2</inkml:trace>
  <inkml:trace contextRef="#ctx0" brushRef="#br0" timeOffset="1058">1113 45 10,'0'-49'37,"0"49"0,0 0-3,-4 32-18,-1 4-9,5 16 0,-8 9-4,5 15 1,-1 6-1,1 8-1,-1-1 0,4 1 0,0-5-1,4-6-1,0-9-2,2-11 1,3-9-4,-4-17-2,6-7-10,-5-15-16,-6-11-4,10-12-2</inkml:trace>
  <inkml:trace contextRef="#ctx0" brushRef="#br0" timeOffset="1510">1609 580 27,'14'-35'33,"-11"13"-12,0 4-5,-6-1-3,0 4-2,-8 0-2,1 9-3,-6 1-2,-1 8 3,-4 5-5,-1 7-1,-3 5-1,1 4 1,0 8-1,1 3 1,2 5-1,4 2 0,5-3 1,4-1-1,8-4 1,3-5 0,6-8 0,6-9 0,1-8 1,5-8-1,-1-8 0,4-4 0,1-9 1,0-2-1,-3-5 0,0 0 1,-4-3 0,-1 3-1,-4 3 2,-3 6-1,-5 2 2,-1 8-3,-4 13 1,0 0 0,0 13 0,0 8 0,-3 6-2,3 4 2,0 6-2,5 2 0,5 2-2,-1-2-3,11 6-12,3-4-21,4-5-4,6-2-2,4-6 2</inkml:trace>
  <inkml:trace contextRef="#ctx0" brushRef="#br0" timeOffset="2248">2098 699 36,'17'-17'36,"-10"6"-12,11 8-6,-3-5-1,10 8-5,-1-6 0,8 6-4,0 0-2,7 0-2,-1 0-1,6 4-1,1-4 1,-2 0-3,1 0-3,-3-8-1,1 8-2,-10-9-6,1 6-16,-7-2-12,-10-3-1,-3 1 0</inkml:trace>
  <inkml:trace contextRef="#ctx0" brushRef="#br0" timeOffset="2533">2459 380 33,'-31'-4'36,"19"4"0,12 0-14,-18 11-9,18 5 0,-4 2-4,7 12-1,-3 3-2,10 12 0,-2 4-2,3 7-1,1 4-2,-1 3-1,3-2-3,-2-7-6,4-3-26,-1-5-5,-6-11-1,1-11-4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50.96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 1696 13,'-4'-13'18,"4"13"-4,0 19 1,3 5-5,-3 8-1,3 13-1,-3 11-1,7 13-1,-4 4-2,3 6 1,-3 1-3,3-1-1,-2-6 1,-1-8-1,-3-10 0,4-10 1,-4-12 2,0-8-1,0-11 1,0-14-2,0 0 0,0-14-1,3-8 0,1-4 0,0-9 0,3 0-1,2-5 1,3 0-2,3 2 1,4 4 0,2 5 0,5 8 0,2 7 1,2 9-1,-1 5 0,1 11 2,-2 5-2,-3 6 1,-6 4-1,-4 5 1,-9 2-1,-6 1 1,-9 0-1,-9-1 0,-6-1 0,-6-6 0,-3-4-1,-4-9-1,2-5-3,-2-12-6,10-4-15,7-8-8,2-9-3</inkml:trace>
  <inkml:trace contextRef="#ctx0" brushRef="#br0" timeOffset="570">575 2294 12,'0'-10'22,"0"-9"-5,5 7 0,-5-2-6,0-2 0,3-1-4,-3 0 1,0 1-2,-5-1-1,0 5 0,5 12 1,-18-12-2,4 12-1,1 13 0,-1 2 0,3 11 0,-1 4 1,8 5-2,-1 0 0,5 3 1,11-3-2,2-4 1,5-7-1,3-6-1,6-6-1,2-12-3,8 0-7,-4-13-7,3-8-18,1-3-1,-5-5-2</inkml:trace>
  <inkml:trace contextRef="#ctx0" brushRef="#br0" timeOffset="917">910 1735 16,'-28'-33'31,"12"29"-7,3 11-5,1 13-6,-3 4-3,7 15-1,-3 4-1,4 12-2,1 4-1,6 11 1,-5-2-3,8 2 0,-3-4-1,9-5-1,-3-7 0,1-7-1,-3-14 1,3-8-1,-1-12 1,-6-13-1,10-4 1,-5-10-1,1-10 1,0-4-1,4-8 0,-1-6-1,3 0 1,2 2 1,1 2-1,1 5 0,2 6 1,0 9-1,-1 7 1,1 11 0,-2 9-1,0 8-1,-2 7 1,-3 4-1,-1 6 1,-3 2-2,0 5 0,-1-3-1,-1-3-2,-1-6-4,6-1-3,-5-10-11,6-8-11,3-2-2,-4-15 0</inkml:trace>
  <inkml:trace contextRef="#ctx0" brushRef="#br0" timeOffset="1405">1408 2122 26,'6'-19'32,"-6"19"-15,-4-13-1,4 13-7,-15-5 2,1 10-5,1 5-1,-6 5 1,1 7-3,-1 6-1,3 6 0,-2 3 0,5 3-1,2-1 0,5-1 1,2-7-1,4-5 0,7-7 1,1-8 0,1-11-1,3 0 0,1-14 0,2-2-1,1-3 1,0-5 0,0-2 0,1 2 0,-3 0 1,0 6 0,-4 1 0,2 6 0,-12 11 0,17 0 1,-10 8-1,3 6-1,-4 4 0,2 3 0,3 1-2,-2 0-1,4 0-4,-3-7-4,6 1-11,-4-7-16,2-9-2,0 0-2</inkml:trace>
  <inkml:trace contextRef="#ctx0" brushRef="#br0" timeOffset="1842">1616 2096 1,'-4'-36'36,"4"36"-1,0 0-10,0 0-7,9 25-4,-6-2-5,6 9-2,-1 1-1,5 7-2,-3-3-1,4 2-1,0-8 1,2-5-1,-2-6 0,3-7 0,-2-8 0,1-5-1,1-14 1,1-1-1,0-9 1,-3-3-2,-1-5 3,1-4-5,-4 1 1,-1-2-2,-1 6-5,-9-2-10,7 7-21,-3 5 0,-4 3-3</inkml:trace>
  <inkml:trace contextRef="#ctx0" brushRef="#br0" timeOffset="2173">2029 1991 4,'14'0'36,"-14"0"0,7 16 0,-7-5-19,3 14-8,-3 3 0,0 8-4,0 2-1,4 6-2,-4 2-2,0 3 0,0-5-2,0-7-2,5-2-6,-5-12-8,0-9-20,5-4-1,-5-10 1</inkml:trace>
  <inkml:trace contextRef="#ctx0" brushRef="#br0" timeOffset="2436">2083 1686 8,'-15'-7'31,"-6"20"-8,21-13-21,-13 26-25,5-17-8</inkml:trace>
  <inkml:trace contextRef="#ctx0" brushRef="#br0" timeOffset="2714">2353 2035 14,'0'0'34,"12"-6"-8,-12 6-5,0 0-5,0 0-2,0 0-4,0 0-2,0 0 0,-14 8-3,4 1-2,-2 5 0,-2 6-2,0 7 0,-1 2 0,1 7-1,2 2 0,3-1 0,4 2 0,5-5 0,6-5 0,5-9 0,6-7 0,4-7 0,3-12 0,4-5 0,3-8 0,0-6 0,-4-5 1,0-4-1,-6-3 1,-3 0 0,-8 0 0,-7 0-1,-9 2 0,-5 3 0,-4 6-2,-7 4-3,2 9-6,-5 6-27,3 2 0,6 5-1</inkml:trace>
  <inkml:trace contextRef="#ctx0" brushRef="#br0" timeOffset="3534">2593 2062 10,'0'0'31,"0"0"-7,9-11-5,-9 11-4,16-10-2,-2 10-1,-1-7-2,8 7-2,-2 3 1,6 5-3,-3 1-1,5 10-1,-3 0-1,1 6-2,-2-1 1,-2 4-2,-6-2 1,-4 0-1,-3-2 1,-2-5 0,-6-3 0,-6-3 1,6-13 1,-15 13-1,3-13 0,2-8 0,-1-4 0,4-6 0,0-7-1,4-8 1,3-4-1,3-6 0,4-1 0,4-3-2,6-1-3,0-4-6,10 4-29,2 1-3,-2-1 1,0 0-5</inkml:trace>
  <inkml:trace contextRef="#ctx0" brushRef="#br0" timeOffset="10826">2573 26 3,'0'-12'6,"7"12"-2,10-4-2,8 4 0,7 0 0,8-4 2,4 4 1,6-2 2,2 2-2,1 0 0,-1 0 2,-6 4-1,-2 2 0,-4 2-1,-6 4-1,-5 3-1,-5 3 1,-8 6 0,-3 6-1,-5 2 0,-5 4-1,-3 3 1,-6 5-1,-1 5 1,-2 7 1,-2 2-2,2 4 2,0 3 0,4 4-2,0 7 1,5 3 2,0 1-2,0 4-1,5 2-1,0 0 0,1 4-1,2 0 2,-2-5-2,2 1 2,-1-2-2,3 0 1,-3-5 0,2 1 0,-1-2-1,2 0 0,-3-4 0,0-2-1,0-2 2,-2-4-2,0-6 1,-1-4 0,-1-6 0,0-6 0,0-3 0,0-5 1,0-4-1,0-7 1,-3-2-1,4-4 1,-4-3 0,0-1-1,-4-3 1,-1-1 0,5-11 1,-16 18 0,3-11-1,1 0 1,-5-1-1,-1-1 1,-6 0-1,-3-1 1,-4 0-1,-6 0 1,-7-1-1,-4-3 0,-6 0-1,-2 0-2,3 0-3,-3-7-14,5 7-18,9 0-1,2-12-2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05.398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25 64 24,'-18'-57'33,"9"40"-5,9 17-28,0 11-23,0-11-8,16 30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8:58.148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2 258 7,'0'0'15,"0"0"1,0 0-3,0 0 0,0 0-3,0 0 0,-9-4-1,9 4-1,0 0 1,0 0-2,13-3 3,-2 3-4,0-4 0,7 4 0,1-4-1,6 4-1,4-3-1,5 3 0,3 0-1,2-3 0,1 3-1,0 0 0,1-4 0,-1 4-1,-6 0 1,-2 0-1,-6 0 0,-4 0-1,-3 0-1,-6 0-3,-3 5-3,-10-5-9,0 0-17,0 0-4,0 0-1</inkml:trace>
  <inkml:trace contextRef="#ctx0" brushRef="#br0" timeOffset="452">300-1 15,'-12'-3'33,"3"12"-8,5 0-6,4 12-5,0 1-3,4 13 1,-4 3-5,4 10-1,-4 3 0,6 7-3,-3 2-1,2 0-1,-1-2-3,-4-5-2,10-3-11,-5-7-21,1-13 1,3-10-4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8:59.41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516 134 3,'13'-7'20,"-3"-7"-2,-10 14-5,0 0-1,0 0-3,-23 4-3,5 4-1,-6 1-1,-5 5-2,-8 0 0,0 1 0,-6 0 0,2 2 0,-3-5 1,2 2 0,1-4 1,6 0-1,2-4 0,5 2-1,6-4 2,4 0-1,6-4 0,12 0-1,-13 7-1,13-7 1,0 0-1,0 14 1,0-14-1,6 20 0,-2-3 1,1 5 0,-2 4-1,3 6 3,-2 6-3,0 4 0,0 3 0,1 5 1,-2 4-1,2 3 0,-1-1 0,1 4 0,0 1 0,-1 1 0,1 0-1,0 1 1,2 0-1,-2 1 0,2 0 0,-2 1 1,2-1-1,2 0 0,-2 2 0,1 1 0,-1 0 0,0-2 0,0 0 0,2 0 0,-1-5 1,-2 0-1,1-4 0,0-1 0,-1-4 0,0-5-1,0-2 2,-2-7-2,0 0 1,0-4 0,-1-6-1,0-7 2,1-3-2,1-5 2,-5-12-1,15 14 0,-2-12 0,2-2 1,5 0-1,7 0 1,2 0-1,5 0 1,3 5-1,1-5 1,1 4-1,-1-4 0,-2 0-2,-4 0-1,1 4-4,-8-10-10,5-2-21,-1 0 2,-3-4-5</inkml:trace>
  <inkml:trace contextRef="#ctx0" brushRef="#br0" timeOffset="1286">716 521 13,'5'-10'26,"-5"10"-3,0 0-4,0 0-3,0 20-3,5 1-4,-5 0 1,5 10-5,-5 1 1,9 5-1,-6 1-1,1 0-3,1-3-1,-1-4-2,4-1-8,-4-8-7,3-6-19,4 1-1,-11-17 1</inkml:trace>
  <inkml:trace contextRef="#ctx0" brushRef="#br0" timeOffset="1572">992 579 8,'11'-17'33,"-11"8"0,0 9-15,0 0-7,-15 10-3,12 6-3,-5 0 1,4 9 0,-2 0-2,6 8 0,-4 0-1,4 2 0,4-5 2,0 0-2,-1-9-1,3-2 0,-1-6 0,-5-13 0,12 8 0,-12-8 0,13-14-1,-6 0 0,1-4 0,1-2 0,1-5-1,0-2 1,0-2-1,2 0 1,2 1 0,2 2 0,2 4 1,2 3-1,-1 7 1,3 7-1,1 5 0,-1 11 0,0 6 1,-3 5-1,-1 7-1,-4 5 0,0 4-3,-5-1 0,1 2-3,-4-7-3,6 1-13,-4-6-17,0-10 0,2-5-3</inkml:trace>
  <inkml:trace contextRef="#ctx0" brushRef="#br0" timeOffset="2181">1919 20 10,'-62'-9'23,"30"9"-5,0 0 0,-2 6-3,5 4-4,-4 3-2,8 6 0,-3 4-3,4 9 2,1 2-3,7 9-1,1 5 1,8 9 1,2 4-3,8 7 0,2 0 0,6 4 0,2 0 0,5 2-1,-1-4 0,3-3-1,-2-4 0,0-5 0,-4-6 0,-1-6-1,-5-5-1,-4-7-1,-4-4-4,0-11-3,0-3-14,-7-7-16,-2-9 0,-1-2 0</inkml:trace>
  <inkml:trace contextRef="#ctx0" brushRef="#br0" timeOffset="2564">1527 677 17,'14'-33'34,"-4"13"0,5 4-19,7 1-6,5 2-8,3 1-10,3 2-16,7 7-8,-6-2 0</inkml:trace>
  <inkml:trace contextRef="#ctx0" brushRef="#br0" timeOffset="2752">2101 553 7,'4'-22'32,"-4"11"-5,0 11-8,-20-17-6,11 17-1,-7 0-4,1 8-1,-4 5-1,2 7-3,-1 4 0,0 5 0,2 2-2,6 2 1,4-4 2,6-1-2,5-8 0,9-3 0,4-9-1,7-5 1,4-7 0,2-3 0,0-8 0,0-2 0,-6-5 0,-4-2-1,-6-3 1,-7-1-1,-8 0 0,-8 2-1,-7 1 0,-3 6-1,-3 2-1,-3 4-5,7 10-11,-2 3-19,7 0-1,12 0-3</inkml:trace>
  <inkml:trace contextRef="#ctx0" brushRef="#br0" timeOffset="3180">2399 559 12,'-19'3'31,"0"-6"-11,8-3-6,11 6 2,-14-10-3,14 10 0,0-10 0,10 10-5,-1-4 2,8 9-4,0 0-1,7 6-1,0 1-1,3 6-1,-3 1-1,-2 4 0,-2-1 0,-3-2 0,-5 0-1,-6-2 1,-6-3 0,0-3 0,0-12 2,-16 13-1,2-13 1,3-4-1,-1-5 1,2-6-1,4-8 0,6-5 0,0-6-1,10-2-2,5 1-2,1-6-7,10 6-24,-1 3-9,0 3 1,-1 7-3</inkml:trace>
  <inkml:trace contextRef="#ctx0" brushRef="#br0" timeOffset="3850">2745 435 27,'-13'-14'26,"13"14"-4,0 0-4,0 0-5,0 26-4,0-4 0,6 8-3,0 3-2,2 6 0,-2-2-1,4 0 3,-4-4-4,0-5 1,-1-8 0,-1-3-1,-4-8 0,0-9 0,0 0 0,0 0-1,0-9 0,0-5 0,3-5 0,-3-6 0,4-4-1,1-4 1,1 1-1,4-1 0,2 2 1,3 3-1,0 7 0,4 7 1,-1 8-1,3 10 0,0 6 1,-1 8-1,0 7 0,-2 3 1,-1 4-1,-2-2 0,-2 1 1,-4-4-1,0-4 0,-3-5 0,-2-6 0,-4-12 1,5 9-1,-5-9 0,5-10 0,-1-3 1,2-5-1,1-6 0,2-6 1,1-1-1,4-3 0,2 1 1,2 2-1,-1 5 2,1 7-2,1 9 0,-1 10 1,-1 5-1,0 11 1,-3 7-1,0 6-1,-2 2-2,1 4-2,-3-5-2,8 5-3,-6-10-8,7 1-7,-1-10-9,1-6-5,6-3 0</inkml:trace>
  <inkml:trace contextRef="#ctx0" brushRef="#br0" timeOffset="4482">3722 495 2,'31'-69'35,"-21"39"-4,-6 4-5,-4 1-7,0 11-4,-8-1-7,8 15-2,-22 0-1,8 13-2,-2 6-2,0 11 0,-2 6-1,1 7 1,2 1 0,4 1 0,3-3 0,8-5 0,-3-6 0,7-6 0,2-11 1,4-4 0,1-10-1,2 0 1,-1-11-1,1-1 1,-3-6 0,3-2-1,-2-4 1,-1 0-1,-1 0 1,0 4-1,-2 1 2,4 8-2,-1 4 1,0 7-1,3 11 0,-2 4 0,2 4-1,-1 4 0,1 2-1,-2-3-3,2 4-2,-3-7-2,5 1-6,-6-9-18,2-3-7,3-4-4,-4-9 3</inkml:trace>
  <inkml:trace contextRef="#ctx0" brushRef="#br0" timeOffset="4955">4089 114 3,'-3'-64'38,"-1"39"0,0 11-2,4 14-17,-4-11-8,7 22-2,-3 6-3,8 13-2,-4 9 0,4 11-2,-2 9 1,2 7 0,-3 2-1,2 2 0,-2-6-1,0-4 0,-1-7-2,0-8 0,0-9-4,-4-11-3,9-3-6,-9-11-18,0-11-6,11 3-5,-8-12 3</inkml:trace>
  <inkml:trace contextRef="#ctx0" brushRef="#br0" timeOffset="5226">4097 474 18,'-45'-38'36,"23"24"-4,4 0-8,8 7-5,-2-5-7,12 12 0,-4-16-4,4 16-3,15-16 0,4 11-1,4-5-1,8 3 0,5-3-1,8 2-1,3 1 0,-1 2-3,3 2-1,-6-2-6,1 8-9,-12 0-22,-5-3-1,-6 4 0</inkml:trace>
  <inkml:trace contextRef="#ctx0" brushRef="#br0" timeOffset="5714">4669 325 10,'0'-16'35,"0"16"-7,4-10-5,-4 10-5,0 0-1,9 5-6,-1 12-1,-2 4-3,1 8-2,-1 3-2,2 5 0,-1 1-1,0-1-1,-2-2-1,0-8-1,-2-3-4,-3-10-5,5-4-18,-5-10-11,0 0-3,9-9 2</inkml:trace>
  <inkml:trace contextRef="#ctx0" brushRef="#br0" timeOffset="6159">5150 282 3,'24'-5'35,"-24"-6"0,0 11-1,-11-9-24,-3 7 0,-3 6-4,-6 1-1,-1 7-1,-2 5 1,-1 10-2,3 1-1,3 7 0,3 1 0,4 3-1,6-3 0,8-3 0,8-8 0,7-6 0,5-8 0,7-8 1,2-8 0,3-6-1,-2-3 1,-1-5 0,-6-3 0,-5-1 0,-7-4-1,-7 1 0,-10-1 0,-6-1-2,-7 2 0,-5 0-3,1 6-3,-5-3-7,10 6-25,4 6 0,4 1-1</inkml:trace>
  <inkml:trace contextRef="#ctx0" brushRef="#br0" timeOffset="6542">5378 228 17,'17'4'39,"-5"4"0,-12-8 0,-10 9-26,10 6-5,-12-1-1,8 9-2,-4 1-2,4 7 0,1-2-1,3 4-1,0-1 0,4-2 0,1-3-1,0-3 0,3-7 2,1-4-2,0-6 1,1-4 0,-10-3 0,17-11 0,-9-1 0,1-4 1,-2-6-1,0-5 0,1-6-1,2-2 1,1-4-1,2 0 0,0 0 1,4 1 0,1 5 0,0 8 0,1 9 0,1 10 0,-1 9 0,0 10 0,-3 8-1,-1 10 1,-5 6-1,-1 3 0,-3 5-2,-6-1-2,0 10-9,-4-1-24,-2-3-5,1-2-1,-3-5-1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06.901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72 105 14,'-13'-15'30,"-3"7"-5,6 8-7,10 0-5,-18 7-1,14 6-2,-4 6 0,8 9-4,-4 6-1,4 11 1,5 7-3,2 9 0,0 2-1,3 3 0,-1-4-2,0-3 1,-2-7 0,0-7 0,-2-10-1,-1-9 1,-4-8 0,3-6 0,-3-12-1,0 0 1,0 0 0,8-24-1,-4 1 0,4-6 0,2-6 1,3-3-1,5-4 1,4 2-1,2 1 2,5 4-1,1 5 1,3 11-1,-1 7 0,0 9 1,-3 10 0,-2 9-1,-5 7-1,-3 8 0,-5 5 0,-4 4-1,-1 2-3,-6-3 0,3 1-1,-6-7-4,6-1-8,-6-13-9,5-5-12,1-5 0,-6-9 1</inkml:trace>
  <inkml:trace contextRef="#ctx0" brushRef="#br0" timeOffset="481">596 504 33,'12'-55'35,"-3"42"-7,-5 2-7,7 15-2,-11-4-5,17 22-6,-8 0-2,2 9-1,-1 2-3,0 4-1,-1 2-2,0-3-2,1 3-5,-5-11-10,5-4-17,-1-3-2,-2-8 0</inkml:trace>
  <inkml:trace contextRef="#ctx0" brushRef="#br0" timeOffset="752">1167 415 15,'8'-15'30,"-3"-4"1,-5 19-17,-14-5-6,-1 8 0,-3 5-1,-4 3-2,-1 5 2,-4 3-2,0 6-1,2 1-2,2 6 1,3 3-1,4-1 0,7 1 0,5-2 0,4-1-2,9-6 1,2-5-1,6-6 1,0-5-1,4-7 1,0-6-1,0-7 1,0-4-1,-1-5 1,-1-6-1,-1-7 1,-3-4-1,-1-7 1,-2-3 0,0-5-1,-3-4 2,-1-3-2,-2-3 1,0 3 0,-3 1 0,0 6 0,-3 6 0,0 8 1,0 6-1,-4 12 1,-2 10-1,6 9 0,-11 13 0,7 8 0,0 10 1,4 9-2,0 7 1,0 9 0,5 4 0,3 4 0,5 2-1,3 1 1,2-5-1,3-6-1,2-5-1,0-13-4,7-1-7,-4-13-26,-1-11 1,0-9-2,-3-11 1</inkml:trace>
  <inkml:trace contextRef="#ctx0" brushRef="#br0" timeOffset="1323">1505 402 9,'-12'-17'38,"-6"3"0,18 14-1,0 0-19,-9 12-5,14 7-5,-5 2-3,9 10-1,-5 3-1,4 6 0,-3 1-2,0-1-1,1 0-2,-3-9-2,4-1-6,-7-10-18,5-8-11,-5-12-2,12 7 1</inkml:trace>
  <inkml:trace contextRef="#ctx0" brushRef="#br0" timeOffset="1894">1787 382 10,'0'0'23,"-9"-11"-4,9 11-1,0 0-3,-4-10-3,4 10 0,0 0-4,0 0 2,0 0-4,0 0-2,0 0 0,0 0 0,0 0 0,4 13-1,-4-3 0,3 7-1,-3 1 0,4 6 0,-4 3 0,6 4 0,-6 2-1,5 0 0,-5-1-1,5-2 1,-5-2 0,4-4-1,-4-6 1,0-3-1,0-5 1,0-10-1,0 10 1,0-10-1,0 0 0,4-14 1,-4 0-1,3-3 0,-3-8 1,6-3-1,-2-6 0,3-2 0,2-1 0,3 0 1,3 3 0,4 3 0,2 8 2,1 5-1,2 8 0,2 10 0,-1 3 0,0 9-1,-4 7 0,-2 6-1,-3 5 0,-2 5-1,-1 3-1,-6-1-2,4 2-3,-5-8-3,8 2-7,-6-6-23,3-8 0,2-6-2</inkml:trace>
  <inkml:trace contextRef="#ctx0" brushRef="#br0" timeOffset="2527">2803 371 12,'35'-25'35,"-30"9"2,-5 3-2,-4 1-23,-11-2-5,0 4 2,-9 0-4,1 3-1,-5 1-1,3 6 0,-3 0-1,1 5-1,-1 4 0,2 3-1,1 7 0,2 2 0,3 6-1,2 2 1,6 1-1,3 0 1,9 0 0,0-3 0,6-5 0,6-4 1,4-6-1,3-5 0,4-7 1,2 0-1,0-7 1,3-3-1,-2-5 1,-1-1 0,-2-4 0,-1 2 1,-4-2 0,0 0 1,-6 1 0,0 4 0,-3 1-1,-2 4 0,-7 10 0,9-11-1,-9 11 0,0 0-1,13 21 0,-9-5 1,1 6-1,1 7 0,0 4 0,2 4 0,-4 4 0,0 0 1,1 0-1,-5-1 0,0 0 0,-6-2 0,-3-2 1,-4-3-1,-4-5 0,-6-2 0,-6-4 0,-3-1 0,-7-6 0,-4-3 0,-3-6 0,-2-1 0,-4-5 0,-4 0-1,0-4-1,-2-1-1,5 5-2,-3-8-7,13 8-21,1-6-8,8-1-2,10-4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0.864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81 79 22,'0'0'20,"9"-12"0,3 6-5,3-4-1,9 2-4,3-4 1,7 2-2,2-1-1,2 5-3,0 1-1,0 5 0,-4 4 1,-3 6-3,-6 2 0,-4 7 0,-6 1 0,-2 6 0,-4 4 0,-2 6 0,-4 1 0,0 6-1,-3 2 1,0 4-1,0 3 1,0 2-1,0 0 0,3 2 1,0-1-1,2 0 1,-2-1-1,3 1 0,-1-2 1,3 1-2,1-2 1,-1 2 0,0 0-1,1 3 1,1-4-1,0 2 1,1 1-1,-2-2 1,0-3-1,-1 2 1,1-1-1,-2-4 1,-2-1-1,0-2 0,-5-2 1,3-2-1,-3-2 0,0-2 0,-5-6 0,1 1 1,-2 2-1,-2-2 1,-1-2-1,0 1 1,-1-1-1,-2 1 1,0-1 0,-2-2 0,-2-3-1,-1-2 1,-2-2 0,-2-4 0,-6-3 0,-2-5-1,-4-2 0,-4-2 0,-6-5-2,-6-4-2,1 4-11,-7-9-24,-1-6-4,-6-9-1,-3-13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48.11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18 24 19,'-12'-11'41,"12"11"-5,0 0-14,-7-14-9,7 14-8,10 0-2,-10 0-5,13 12-18,-13-12-16,12 15-2,-12-15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2.68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0 347 6,'86'-8'6,"-34"8"-2,7 0 3,9-3 0,3 3-1,8-5 0,8 1 0,5-1 0,8-2 0,5 3-2,3-3 0,7 1-2,4 1 0,4 1-1,5-1-1,3 1 1,5 0 0,6-1-1,4 0 1,6-2 0,4-1 1,7 0-1,5-1 0,5-1 1,4 1-1,4 2 0,4 1 0,4 2-1,1 0 0,2 1 1,1 0-2,0-1 2,2-1-1,4-3 1,-1-1 1,1-2 0,2-3-1,3 3 0,-1-1 0,-2 2 1,-3 1-1,-6 3-1,-6-1 1,-7 7 1,-10-7 1,-9 7 0,-10-7 1,-8 4 0,-14 0 0,-7-1 4,-13-2-4,-6 0 0,-18 1-1,-9-1-1,-13-1-1,-10 1 0,-11-1-1,-10 1 0,-6 0-2,-11 1-4,-1 5-12,-13 0-18,0 0-2,0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4.314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0 497 4,'34'0'10,"-14"0"-1,4 0 1,7 5-3,3-2 1,9 1 0,4 0-1,11 1 0,8 0-2,13 2 1,9-3-1,12 1-1,12-5-1,12 4-1,15-4 0,11-6 0,14-1 0,14-3 0,16-2 0,13 0-1,11-4 2,8-3-2,9 1 0,7-1 0,5 0 0,5 0 1,2-2 0,4 0 0,0-3 1,4 4 0,-1 0 0,-1-1-1,-2 0-1,-3 1 0,-9 2 0,-7 0 0,-12 0 0,-11 3 0,-13-2 0,-8 3 0,-18-1 0,-10 2 0,-18 0 0,-12 2-1,-14-1 1,-12 1-1,-18 3 0,-14-1-1,-15 2-2,-17-2-2,-10 5-11,-19-1-11,-18 5-14,0 0 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5:03:47.23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474 978 14,'17'-47'35,"-17"29"2,-4 6-23,-15 0-1,0 12 1,-16 0-7,-1 13-1,-12 7-3,0 10 3,-7 11-4,3 8 0,0 4 0,6 4 0,9-2-2,12-1 2,12-3-1,13-10 0,16-11 0,14-9-1,11-14 1,9-7-1,6-10 1,3-8 1,-4-6-2,-4-6 1,-9-5 1,-8-3-1,-14-4 0,-12 2 0,-12-3-1,-13 2-2,-7 4-1,-13-3-5,-2 13-11,-8 2-21,4 4 1,4 2-3</inkml:trace>
  <inkml:trace contextRef="#ctx0" brushRef="#br0" timeOffset="437">1386 53 18,'10'-46'34,"-20"38"-1,-13 4-18,-8 4-5,0 7-3,-7 6 1,0 12-1,-8 4-2,4 12 1,-2 8 1,4 15-1,2 8-3,8 13 2,5 3-3,7 11 1,9 8-2,9 8 0,0 4-1,14 2 1,0-1 0,1 4-1,-1-2 0,-4-4-1,-5-9 0,-5-12-1,-5-8-2,-11-21-6,2-9-20,-5-22-10,-5-24-1,2-17 1</inkml:trace>
  <inkml:trace contextRef="#ctx0" brushRef="#br0" timeOffset="796">709 862 13,'98'-29'38,"-22"15"-2,26 4-2,12-4-36,19 0-26,13 5-3,-4-7-5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5.26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2 423 3,'-9'0'7,"0"-10"-3,9 10 0,0 0 0,11-13 1,0 7 2,5 2-3,4 0 1,3 4 0,7-4 1,5 4 1,8 0-3,6 0 1,9 0-2,9 3 1,7-3 0,12 0 0,5-3-1,10 3 1,8-6-1,11 2-1,5-2 1,10 2 0,7-1 0,8 0 0,3-2-1,9 0-1,2 0 1,3 1-1,3-2 1,4-2-1,-1 0 0,4 1 2,2-5 0,1 3 0,2-4-1,3 2-1,0-3 1,1 4-1,1-3 0,1 3 0,-1 0 0,-1 1 0,-3 1-1,-4 0 2,-3 1-1,-5 0 1,-9-2 2,-5 3-2,-11-2-1,-5 1 1,-12-1 0,-7 2-1,-12-2 1,-8 3-1,-13-1 0,-10 1 0,-14 0 0,-9 3 0,-15-1 0,-8 1-1,-10 4 0,-12-4 0,-11 4-1,0 0-3,-12 0-4,-8 0-24,-2 0-6,-1 0-3,-6-10 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2.0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169 211 10,'-11'-24'16,"4"15"0,-1-1 3,8 10-3,-18-16 0,18 16-3,-16-12-2,16 12 1,-12-6-5,12 6-1,0 0 1,0 0-3,0 0-1,4 12 0,7 1-2,2 5 1,5 5-1,2 5 1,6 4-1,-1 2 1,2 3-1,0-3 0,-2 0 0,-1-4 0,-4-5 0,-2-3 0,-6-5-1,1-3 2,-8-3-2,-5 0 1,-5-2 0,-5 1 1,-6 0-1,-6 1 0,-5 2 0,-5 3-1,-4 1 0,-2 0 1,2 1-1,2-1 0,0 1 0,5-1-1,6-2 0,2-4-3,9 3-1,0-8-4,12 5-12,0-11-17,12 5-2,3-9-1</inkml:trace>
  <inkml:trace contextRef="#ctx0" brushRef="#br0" timeOffset="774">1163 335 17,'-3'-40'26,"-1"20"-1,-1 1-5,-3 0-4,0 8-4,-7 0-1,-1 11-5,-8 0-1,1 15-2,-6 5 1,-1 9-1,-3 9-2,2 9 1,0 3-1,8 4 0,4-1-1,5-4 2,7-3-2,7-8 1,7-10-1,5-9 1,6-11 0,4-11 0,4-11 0,4-7 0,4-11 0,0-5 0,-1-6 1,-2-2-1,-1-2 0,-5 2 0,-6 4 1,-3 6-1,-5 6 1,-4 7-1,-4 9 0,-3 13 0,0 0 0,6 17 0,-6 9-1,0 9-1,0 8 1,5 6 1,0 3-1,3 2 0,1-2-1,3-7-1,4-4-2,0-13-1,5-4-7,-4-19-11,7-5-13,-2-13-3,-1-10-2</inkml:trace>
  <inkml:trace contextRef="#ctx0" brushRef="#br0" timeOffset="1293">1449 165 10,'-6'-11'34,"6"11"3,0 0-13,16 5-5,-4 6-6,7 10-1,-3 6-4,5 7-1,-3 4-3,2 8-1,-6 2-2,-2 4 0,-7 0-1,-5-2-1,-10 2-1,-6-4-1,-5-1-2,-8-9-2,1 3-13,-9-7-17,-6-10 0,2-6-4</inkml:trace>
  <inkml:trace contextRef="#ctx0" brushRef="#br0" timeOffset="1647">840-4 17,'-35'0'21,"17"18"-1,-3 11-3,-1 13 0,0 15-4,-4 9-2,6 16 2,-2 6-5,9 13 3,0 4-5,13 9 0,7-6-2,12 1-1,10-10-3,10-8-4,17-11-24,9-14-10,1-23 1,2-15-5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0.51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4180 0 3,'0'0'5,"0"0"0,-13 5-3,13-5 0,-17 13 0,4-4 1,-6 3-1,-3 4 1,-4 3 0,-4 2 1,-7 6-2,-4 3 1,-8 5-1,-8 8 0,-4 4 0,-8 9 1,-6 7-2,-9 7 2,-3 5-1,-9 7 0,-3 7-1,-4 4 0,-3 6 1,-4-1-1,-2 4-1,-2 1 0,-6 2 0,1 0-1,-2 0 2,0-4-1,0-3 0,-2-2 0,4-1 0,1-1 1,2-1-1,3-3 1,3-1-1,0-1 1,4-2-1,4-1 1,4-3-1,4-4 3,5-6-3,4-3 1,5-6-1,5-2 1,6-4 0,5-7-1,4-3 0,5-5 0,6-3 1,4-6-1,6-2 2,4-5-2,5-3 3,2-2-1,6-3 2,1-4-2,4-1 0,4-2 1,5-1-1,8-10-1,-14 10 0,14-10-1,0 0 0,0 0 0,-5 10 0,5-10 0,0 0 0,0 0 1,0 0-1,0 0 1,0 0 0,0 0 1,0 0-1,0 0 2,0 0-1,0 0 0,0 0 1,0 0-2,0 0 1,0 0-1,0 0 1,0 0-2,0 0 1,0 0 0,0 0-1,-4 9 1,4-9-1,0 0 0,-5 14 0,5-14 2,-5 17-2,5-6 1,-3 3-2,3 3 2,-3 3-1,3 6 2,0 4-2,0 5-2,0 5 2,6 7 0,-3 6 2,-3 7-2,6 6 1,-1 2 1,1 7-1,1 5-1,0 4 1,2 2 0,-2 0 0,4 2-1,-1-3 0,0 0 0,1-3-1,-2-3 1,1-2 0,-1-1 1,3-2-2,-4-3 1,1-2 1,-1-1 1,-1-2-1,1-5 1,-2-2-1,-1-6 1,0-1-1,-2-2 1,1-3-1,-1-3-1,0-4 2,-3 0-2,5-4 2,-2-4-2,-3-3 0,5-4 0,-2-3 1,-3-2-1,5-4 0,-5-2 0,4-4 1,-4-10-1,0 16 1,0-16-1,3 9 1,-3-9 0,0 0 0,0 0 0,0 0 1,0 0-1,0 0 1,0 0-1,0 0 0,0 0-1,0 0 1,13-6-1,-13 6 0,20-6 0,-5 3 0,7 3 0,7-3 0,5 3 0,5 0 0,5 0 0,2 0 0,3 4 0,3-1 0,-1-3 0,-2 5 0,-2-1 0,-4 0 0,-2 1 0,-4 1 0,-5-2 0,-4 0 0,-5 0 1,-6 0-1,-3-4 0,-5 5 1,-9-5 0,9 0 0,-9 0-1,0 0 1,0 0-1,0 0-1,0 0-1,-14-7-1,14 7-2,-12-12-1,12 12-4,-11-17 1,11 17-4,-8-20 1,8 10-2,-7-5-3,7 1 0,-6-1-1,3-1 1,3-2 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50.7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120-4 1,'-5'-9'16,"5"9"1,0 0-4,0 0 1,-11-10-3,11 10 0,0 0-3,0 0-2,0 0-2,0 0 1,0 0 0,-5 14-2,5-14-1,0 17 1,-3-4 2,3 5-2,0 0 0,-3 6-1,3 2 1,0 6-2,-5 4 1,5 6 0,-7 6 0,4 8-1,-4 6 3,3 10-3,-2 3 0,0 8 1,2 6-1,1 5 0,0 8-1,3 3 1,0 5 0,0 4 0,0 6 0,4 8-1,-4 7 2,4 5-1,-4 1 0,3 6 0,-3 6 0,0 2 1,-3 1-1,3-5 0,0 1 0,-3 0 0,3 0 0,0-6-1,-3-5 0,3 3 1,0-5-1,-4-5 1,1-9 0,-1-8-1,-1-9 1,0-8 0,1-9-1,0-14 1,0-8-1,4-9-1,-5-7 1,5-7 1,0-8-2,0-5 1,0-6 1,0-5-2,0-6 1,3-1 0,-3-5 1,0-10-1,0 14 0,0-14 0,0 0 1,0 0-1,0 0 1,0 0-1,0 0 0,0 0 0,0 0 0,0 0 0,0 0 0,0 0 2,0 0-2,0 0 0,0 0 0,0 0 1,0 0-1,0 0 0,0 0 0,0 0 0,0 0 0,0 0 0,0 0 0,0 0 1,12 6-1,-12-6 0,16 0 0,-1 0 0,4 3 0,3-3 0,8 4 0,5-4 0,5 7 1,3-3-2,3 1 1,1 0 0,3 1 0,-1-1 0,-2 1 0,-4-2-1,-2-1 1,-1 0 0,-4-3 0,-4 3 0,-6-3 1,-2 0-1,-7 0 0,-3 4 1,-4-4-1,-10 0 1,11 0-1,-11 0 0,0 0 1,0 0-1,0 0 1,0 0-1,0 0 0,0 0 0,0 0 0,0 0 0,0 0 0,0 0-1,0 0-1,0-14 1,0 14-1,-5-14-1,5 14 1,-5-17 0,5 17-1,-6-21 1,3 10-1,-5-3 1,1 1 0,-2-4 0,-1-1 0,-3 0 1,1-1 1,-2 0 0,2 1 0,1 0 0,-1 1 1,4 1-1,0 2 2,2 3-2,1 1 2,5 10-2,-5-10 1,5 10 0,0 0 0,7 10-1,2 0 1,3 4 1,4 0-1,5 4 0,5 1 1,4 3 0,4 2-1,1-1 0,-1 0 0,0-3 0,-6 2-1,-4-2 0,-7-1 1,-4 1-1,-13 0 0,-4 2 0,-11 2 2,-7 2-2,-7 4 1,-10 3-1,-5 1 0,-5 0 0,-1-4 0,3-4-1,4 0-3,4-7-1,11 1-6,2-9-18,13-2-11,13-9-3,0 10 2</inkml:trace>
  <inkml:trace contextRef="#ctx0" brushRef="#br0" timeOffset="2008">1667 4173 12,'-6'-11'30,"6"11"-8,0 0-3,0 0-5,-7 15-2,2 3-4,5 11 0,0 8-2,5 13-2,-2 10 0,4 10-1,1 3 2,1 3-3,-2 2 0,2-1-1,-3-6 0,-1-5-1,-1-10 1,0-8-1,-4-8 0,3-8 0,-3-8 1,3-7 0,-3-7-1,0-10 1,0 0 0,0-11 0,-5-7 0,5-3-1,0-6 1,0-2-2,5-2 1,2 0 1,3 1-2,4 4 2,3 4-2,4 5 2,4 6-1,2 5 0,-2 6 0,1 7 0,-2 4 0,-3 6 0,-4 5 0,-6 5 0,-7 2 0,-4 4 1,-9 0-1,-7 1 1,-6-2-1,-5-3 0,-6-3 0,-5-5-2,0-6 0,-3-6-1,5-5-6,-2-11-16,8-9-13,10-4-1,5-9 1</inkml:trace>
  <inkml:trace contextRef="#ctx0" brushRef="#br0" timeOffset="2624">2150 4386 10,'-16'6'37,"16"-6"0,-16 4-4,16-4-18,0 0-7,0 11 2,14 4-3,2 2-1,8 11-1,0 4 0,5 12 0,-1 5-1,2 5-2,-9 4 0,-2 1-2,-10 1 0,-9-1 0,-3-2-1,-11-1-1,-9-4-1,-7-5-3,-2 1-2,-10-12-6,1-4-25,-5-4-2,-4-14 0</inkml:trace>
  <inkml:trace contextRef="#ctx0" brushRef="#br0" timeOffset="3023">1390 4380 30,'-37'-8'36,"13"14"-1,-3 5-20,5 13-1,-3 6-5,6 15 2,-2 10-4,7 12-1,0 6 0,9 14-2,5 3-1,4 8 1,6-2-1,4-4-1,3-8-1,4-9 0,3-9 0,5-13-2,5-10-4,0-23-12,9-5-21,5-10-4,1-11-2,1-8 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2.69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782 401 9,'0'0'13,"0"0"-1,0 0-4,0 0 1,0 0 0,-8 19-1,8-2-3,0 8 1,0 9-2,0 8 1,0 9-1,5 8-1,-2 8-1,0 4-1,1 3 1,-1-2-2,0-3 1,-3-7-1,3-8 2,-3-10-2,0-6 1,-4-12 0,-1-6 0,2-9 2,3-11-2,0 0 1,-13 0-1,8-11 1,1-9 0,-2-8-1,2-8 0,-1-10-1,5-6 0,-4-9 2,4-4-2,3-4 1,4-2-2,5 0 1,1 4 0,6 3 0,2 6 0,3 7-2,2 6 2,-1 10-1,0 9 2,-1 10-2,-2 9 1,-1 10 0,-1 9 0,-3 9 3,-4 8-3,2 8 1,-6 4 1,-4 2-1,-2 2 1,-7-2-1,-3-3 0,-8-2-1,-3-9 0,-8-7 0,-2-8-2,-1-5-3,-4-9-3,5-4-9,0-6-10,3-9-7,11 2 0</inkml:trace>
  <inkml:trace contextRef="#ctx0" brushRef="#br0" timeOffset="669">1498 471 18,'11'-32'23,"-11"16"-3,-9 0-7,0 2-2,-7-3-4,0 3-2,-6 2 1,0 4-3,-2 2 1,0 6-2,1 4 0,2 7-1,2 7 1,1 7-1,3 8 2,5 6-2,3 2 1,2 1-2,5 0 1,0-4 1,9-6-2,-2-6 0,2-10 1,3-8 0,0-8 0,1-5 0,2-8 0,1-5 0,-4-4 1,4-5-1,-2-4 0,-1 1 0,-2 1-1,0 3 1,-4 4-2,2 6 2,-2 5 0,-7 11 0,12 5 0,-4 6-1,-1 9 3,0 3-1,2 3-1,0 2-1,0 2-1,1-3-4,4 1 0,-4-9-5,7 0-8,-3-7-7,3-6-7,1-3-4</inkml:trace>
  <inkml:trace contextRef="#ctx0" brushRef="#br0" timeOffset="1181">1887 385 24,'3'-35'23,"-3"21"-2,-5 2-5,5 12-5,-18-13-2,7 13-2,-5 4-2,1 6 0,-2 5 1,1 7-3,0 7 2,2 9-2,1 3 1,6 5 1,7 2-1,6 1-2,2-4 2,9-4-3,5-8-1,4-10-1,8-7-6,-2-12-19,4-7-11,-1-5-2,-4-10 0</inkml:trace>
  <inkml:trace contextRef="#ctx0" brushRef="#br0" timeOffset="1526">2155 78 28,'10'-32'33,"-10"15"-1,4 8-24,-4 9-2,11 13-1,-7 10-1,-4 8 1,0 12 2,-5 7-2,2 11-1,-3 6 1,1 5 0,-2-2-1,2 0-2,2-5 0,3-8-2,0-8 0,0-8-4,5-10-4,-1-13-4,9-7-14,1-11-10,0-13-2</inkml:trace>
  <inkml:trace contextRef="#ctx0" brushRef="#br0" timeOffset="1797">2509 208 8,'6'-22'32,"-6"22"-7,-19 6-6,-2 15-6,-11 2-4,-3 9-3,-6 1-1,-4 1 0,-1-1 2,0 0-4,2-7 2,9-1-2,2-6 2,9-3-1,7-3 1,9 0-3,8-2 1,14 4 0,5-2 0,6 3-1,7 1 0,4 1 0,3 0-1,3 2-1,-2-2-2,-2-2-3,0 8-6,-7-5-22,-1-1-5,-2 0-3,-3-4 0</inkml:trace>
  <inkml:trace contextRef="#ctx0" brushRef="#br0" timeOffset="2225">3032 414 9,'-4'-50'14,"-3"24"0,-2 0 0,-8 0-1,1 4-1,-5 0 0,0 7-2,-5 4-2,3 11-1,-5 0-1,1 12 0,-1 6-2,2 10-1,0 5 1,3 8-2,2 5 1,6 4-1,4 1 3,3-1-4,8-4 2,6-6-1,3-8-1,5-8 0,5-12 0,3-9 0,1-9 0,4-8-1,-2-8 1,1-5-1,0-5 1,-1 0 0,-2 0-2,-4 2 2,-2 6-2,-3 4 2,-2 9-2,-3 11 2,-9 0 0,10 21-1,-10 2 2,0 5-3,5 4 1,-5 0-2,7 3-2,-3-8-7,10 1-15,4-7-10,2-13-5,8-4 3</inkml:trace>
  <inkml:trace contextRef="#ctx0" brushRef="#br0" timeOffset="2699">3541 296 22,'15'-58'36,"-15"35"-9,-6 1-9,1 10-5,-9-1-4,-2 13-2,-8 0-4,-1 13 0,-6 5-2,0 8 1,-2 6 0,3 5 2,2 4-1,7 1-2,4-1 2,7-4-2,6-4 2,4-5-2,7-7 2,5-10-2,3-6 0,2-5 0,0-7 0,0 0 0,1-4 0,0 0-1,-2 1 1,0 6-1,-3 4 1,1 10 0,-3 7-1,-2 6 1,-1 13-1,-4 7 1,-4 10-1,0 7 1,0 5-1,-11-2 0,1 1 0,-1-3 0,-4-8 0,-1-4 1,-1-13-1,-2-9 1,0-11-2,1-11 0,1-5-3,-1-17-2,4-1-8,-3-14-20,5-9-5,5-5-1</inkml:trace>
  <inkml:trace contextRef="#ctx0" brushRef="#br0" timeOffset="3211">3644 573 22,'65'-22'36,"-37"3"0,5-3-16,0 3-7,-2-8-7,5 1-1,-5-7-2,0 2 1,-6-4-2,1 0 1,-8-2-1,-2 2 0,-8-1 0,-8 7-1,-13 5 1,-7 8 0,-9 9-1,-7 13 1,-8 14-1,-4 13 0,-1 10 1,4 11-1,4 6 2,12 3 0,13-3 0,16-2-1,14-10 1,16-8-2,16-11 0,9-10-4,14-6-6,0-9-22,3-4-8,-4 0-2,-12-6-4</inkml:trace>
  <inkml:trace contextRef="#ctx0" brushRef="#br0" timeOffset="17696">496 0 3,'-58'9'6,"26"-1"0,-4 0-1,0 1 1,-3 2-1,2 1-1,2 0 0,1 2-1,2-2 0,3 0 1,3 2 1,4-3 1,4 3-2,3-3 0,5 3 0,3 0-1,2 5 1,2 2 0,3 5-1,0 5 1,0 6-1,3 9 2,-3 8-2,0 10 2,0 8-1,-7 9 0,3 8-2,-2 4 0,1 5 1,1-1-3,1 4 1,0-1 1,3 0-1,0-5 1,3-3-1,0-3 0,1-1 1,2-6 0,0-2-1,1-7 1,-1-1 0,0-2-1,1-1 1,-2-5 0,-1-1 3,-4-2-3,9-5-1,-6-5 1,6-8-1,0-7 1,4-4-1,2-11 1,8-3-2,7-9 2,5-5-1,10-4 0,6 0 0,5-3 0,8 0-1,2 0 0,2 0-2,6 3-4,-2-4-11,-1 4-20,2 0-1,-5-9-3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7.9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10 113 31,'-15'-30'35,"23"14"-4,9 2-14,5-1-4,15 2-11,4 3-9,5 1-15,2 2-10,6 7-5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6.644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351 495 2,'-6'-53'22,"0"27"-3,2 2-4,-3 3-3,-1 5-3,-2 4-2,-5 7-1,-1 5-2,-7 13-2,-2 8 0,-5 14 1,-1 11-2,-3 11 0,1 6 0,2 6 2,3 4-1,6-4 0,7-4-1,8-12 1,7-10 0,5-13 2,9-12-1,3-18 0,7-10-2,0-15 1,4-8-1,1-12 1,1-7-1,1-6-1,0-7 0,-4-6 0,-1-3 1,-5-2 0,-4-1 0,-6 2 0,-4 3 0,-7 4 1,-6 12 3,-4 8-3,-2 11 0,-6 15 0,1 11-1,-3 14 1,0 14 0,1 12-1,2 13 1,3 12-1,2 12 1,4 7-1,4 9 0,4 4 0,5 3 0,6-3-1,4-6-2,7-5-2,0-15-3,9-7-12,-1-12-19,1-19 0,1-12-3</inkml:trace>
  <inkml:trace contextRef="#ctx0" brushRef="#br0" timeOffset="578">735 567 13,'7'-22'31,"-7"22"4,-6-19-18,-3 10-7,-1 2-4,-5 2-1,-2 5-1,-5 5-1,-3 10 0,-2 5-2,-1 9 0,0 6 0,3 7 1,3 4-1,5 4 1,6-1-2,7-4 1,7-5 0,6-9-1,6-10 1,3-10-1,5-11 1,3-12-1,1-11 0,0-6 1,0-6-1,-2-5 0,-4-1 1,-1 2-1,-4 4 0,-2 5 0,-5 8 1,-1 12 0,-8 10 1,11 8 0,-7 12 0,2 8-1,-2 6 0,2 5-1,2 4-1,1-3-4,2-1-3,-2-11-10,6-7-13,1-8-5,-2-13-2</inkml:trace>
  <inkml:trace contextRef="#ctx0" brushRef="#br0" timeOffset="1058">1113 45 10,'0'-49'37,"0"49"0,0 0-3,-4 32-18,-1 4-9,5 16 0,-8 9-4,5 15 1,-1 6-1,1 8-1,-1-1 0,4 1 0,0-5-1,4-6-1,0-9-2,2-11 1,3-9-4,-4-17-2,6-7-10,-5-15-16,-6-11-4,10-12-2</inkml:trace>
  <inkml:trace contextRef="#ctx0" brushRef="#br0" timeOffset="1510">1609 580 27,'14'-35'33,"-11"13"-12,0 4-5,-6-1-3,0 4-2,-8 0-2,1 9-3,-6 1-2,-1 8 3,-4 5-5,-1 7-1,-3 5-1,1 4 1,0 8-1,1 3 1,2 5-1,4 2 0,5-3 1,4-1-1,8-4 1,3-5 0,6-8 0,6-9 0,1-8 1,5-8-1,-1-8 0,4-4 0,1-9 1,0-2-1,-3-5 0,0 0 1,-4-3 0,-1 3-1,-4 3 2,-3 6-1,-5 2 2,-1 8-3,-4 13 1,0 0 0,0 13 0,0 8 0,-3 6-2,3 4 2,0 6-2,5 2 0,5 2-2,-1-2-3,11 6-12,3-4-21,4-5-4,6-2-2,4-6 2</inkml:trace>
  <inkml:trace contextRef="#ctx0" brushRef="#br0" timeOffset="2248">2098 699 36,'17'-17'36,"-10"6"-12,11 8-6,-3-5-1,10 8-5,-1-6 0,8 6-4,0 0-2,7 0-2,-1 0-1,6 4-1,1-4 1,-2 0-3,1 0-3,-3-8-1,1 8-2,-10-9-6,1 6-16,-7-2-12,-10-3-1,-3 1 0</inkml:trace>
  <inkml:trace contextRef="#ctx0" brushRef="#br0" timeOffset="2533">2459 380 33,'-31'-4'36,"19"4"0,12 0-14,-18 11-9,18 5 0,-4 2-4,7 12-1,-3 3-2,10 12 0,-2 4-2,3 7-1,1 4-2,-1 3-1,3-2-3,-2-7-6,4-3-26,-1-5-5,-6-11-1,1-11-4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50.96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 1696 13,'-4'-13'18,"4"13"-4,0 19 1,3 5-5,-3 8-1,3 13-1,-3 11-1,7 13-1,-4 4-2,3 6 1,-3 1-3,3-1-1,-2-6 1,-1-8-1,-3-10 0,4-10 1,-4-12 2,0-8-1,0-11 1,0-14-2,0 0 0,0-14-1,3-8 0,1-4 0,0-9 0,3 0-1,2-5 1,3 0-2,3 2 1,4 4 0,2 5 0,5 8 0,2 7 1,2 9-1,-1 5 0,1 11 2,-2 5-2,-3 6 1,-6 4-1,-4 5 1,-9 2-1,-6 1 1,-9 0-1,-9-1 0,-6-1 0,-6-6 0,-3-4-1,-4-9-1,2-5-3,-2-12-6,10-4-15,7-8-8,2-9-3</inkml:trace>
  <inkml:trace contextRef="#ctx0" brushRef="#br0" timeOffset="570">575 2294 12,'0'-10'22,"0"-9"-5,5 7 0,-5-2-6,0-2 0,3-1-4,-3 0 1,0 1-2,-5-1-1,0 5 0,5 12 1,-18-12-2,4 12-1,1 13 0,-1 2 0,3 11 0,-1 4 1,8 5-2,-1 0 0,5 3 1,11-3-2,2-4 1,5-7-1,3-6-1,6-6-1,2-12-3,8 0-7,-4-13-7,3-8-18,1-3-1,-5-5-2</inkml:trace>
  <inkml:trace contextRef="#ctx0" brushRef="#br0" timeOffset="917">910 1735 16,'-28'-33'31,"12"29"-7,3 11-5,1 13-6,-3 4-3,7 15-1,-3 4-1,4 12-2,1 4-1,6 11 1,-5-2-3,8 2 0,-3-4-1,9-5-1,-3-7 0,1-7-1,-3-14 1,3-8-1,-1-12 1,-6-13-1,10-4 1,-5-10-1,1-10 1,0-4-1,4-8 0,-1-6-1,3 0 1,2 2 1,1 2-1,1 5 0,2 6 1,0 9-1,-1 7 1,1 11 0,-2 9-1,0 8-1,-2 7 1,-3 4-1,-1 6 1,-3 2-2,0 5 0,-1-3-1,-1-3-2,-1-6-4,6-1-3,-5-10-11,6-8-11,3-2-2,-4-15 0</inkml:trace>
  <inkml:trace contextRef="#ctx0" brushRef="#br0" timeOffset="1405">1408 2122 26,'6'-19'32,"-6"19"-15,-4-13-1,4 13-7,-15-5 2,1 10-5,1 5-1,-6 5 1,1 7-3,-1 6-1,3 6 0,-2 3 0,5 3-1,2-1 0,5-1 1,2-7-1,4-5 0,7-7 1,1-8 0,1-11-1,3 0 0,1-14 0,2-2-1,1-3 1,0-5 0,0-2 0,1 2 0,-3 0 1,0 6 0,-4 1 0,2 6 0,-12 11 0,17 0 1,-10 8-1,3 6-1,-4 4 0,2 3 0,3 1-2,-2 0-1,4 0-4,-3-7-4,6 1-11,-4-7-16,2-9-2,0 0-2</inkml:trace>
  <inkml:trace contextRef="#ctx0" brushRef="#br0" timeOffset="1842">1616 2096 1,'-4'-36'36,"4"36"-1,0 0-10,0 0-7,9 25-4,-6-2-5,6 9-2,-1 1-1,5 7-2,-3-3-1,4 2-1,0-8 1,2-5-1,-2-6 0,3-7 0,-2-8 0,1-5-1,1-14 1,1-1-1,0-9 1,-3-3-2,-1-5 3,1-4-5,-4 1 1,-1-2-2,-1 6-5,-9-2-10,7 7-21,-3 5 0,-4 3-3</inkml:trace>
  <inkml:trace contextRef="#ctx0" brushRef="#br0" timeOffset="2173">2029 1991 4,'14'0'36,"-14"0"0,7 16 0,-7-5-19,3 14-8,-3 3 0,0 8-4,0 2-1,4 6-2,-4 2-2,0 3 0,0-5-2,0-7-2,5-2-6,-5-12-8,0-9-20,5-4-1,-5-10 1</inkml:trace>
  <inkml:trace contextRef="#ctx0" brushRef="#br0" timeOffset="2436">2083 1686 8,'-15'-7'31,"-6"20"-8,21-13-21,-13 26-25,5-17-8</inkml:trace>
  <inkml:trace contextRef="#ctx0" brushRef="#br0" timeOffset="2714">2353 2035 14,'0'0'34,"12"-6"-8,-12 6-5,0 0-5,0 0-2,0 0-4,0 0-2,0 0 0,-14 8-3,4 1-2,-2 5 0,-2 6-2,0 7 0,-1 2 0,1 7-1,2 2 0,3-1 0,4 2 0,5-5 0,6-5 0,5-9 0,6-7 0,4-7 0,3-12 0,4-5 0,3-8 0,0-6 0,-4-5 1,0-4-1,-6-3 1,-3 0 0,-8 0 0,-7 0-1,-9 2 0,-5 3 0,-4 6-2,-7 4-3,2 9-6,-5 6-27,3 2 0,6 5-1</inkml:trace>
  <inkml:trace contextRef="#ctx0" brushRef="#br0" timeOffset="3534">2593 2062 10,'0'0'31,"0"0"-7,9-11-5,-9 11-4,16-10-2,-2 10-1,-1-7-2,8 7-2,-2 3 1,6 5-3,-3 1-1,5 10-1,-3 0-1,1 6-2,-2-1 1,-2 4-2,-6-2 1,-4 0-1,-3-2 1,-2-5 0,-6-3 0,-6-3 1,6-13 1,-15 13-1,3-13 0,2-8 0,-1-4 0,4-6 0,0-7-1,4-8 1,3-4-1,3-6 0,4-1 0,4-3-2,6-1-3,0-4-6,10 4-29,2 1-3,-2-1 1,0 0-5</inkml:trace>
  <inkml:trace contextRef="#ctx0" brushRef="#br0" timeOffset="10826">2573 26 3,'0'-12'6,"7"12"-2,10-4-2,8 4 0,7 0 0,8-4 2,4 4 1,6-2 2,2 2-2,1 0 0,-1 0 2,-6 4-1,-2 2 0,-4 2-1,-6 4-1,-5 3-1,-5 3 1,-8 6 0,-3 6-1,-5 2 0,-5 4-1,-3 3 1,-6 5-1,-1 5 1,-2 7 1,-2 2-2,2 4 2,0 3 0,4 4-2,0 7 1,5 3 2,0 1-2,0 4-1,5 2-1,0 0 0,1 4-1,2 0 2,-2-5-2,2 1 2,-1-2-2,3 0 1,-3-5 0,2 1 0,-1-2-1,2 0 0,-3-4 0,0-2-1,0-2 2,-2-4-2,0-6 1,-1-4 0,-1-6 0,0-6 0,0-3 0,0-5 1,0-4-1,0-7 1,-3-2-1,4-4 1,-4-3 0,0-1-1,-4-3 1,-1-1 0,5-11 1,-16 18 0,3-11-1,1 0 1,-5-1-1,-1-1 1,-6 0-1,-3-1 1,-4 0-1,-6 0 1,-7-1-1,-4-3 0,-6 0-1,-2 0-2,3 0-3,-3-7-14,5 7-18,9 0-1,2-12-2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05.398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25 64 24,'-18'-57'33,"9"40"-5,9 17-28,0 11-23,0-11-8,16 30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8:58.148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2 258 7,'0'0'15,"0"0"1,0 0-3,0 0 0,0 0-3,0 0 0,-9-4-1,9 4-1,0 0 1,0 0-2,13-3 3,-2 3-4,0-4 0,7 4 0,1-4-1,6 4-1,4-3-1,5 3 0,3 0-1,2-3 0,1 3-1,0 0 0,1-4 0,-1 4-1,-6 0 1,-2 0-1,-6 0 0,-4 0-1,-3 0-1,-6 0-3,-3 5-3,-10-5-9,0 0-17,0 0-4,0 0-1</inkml:trace>
  <inkml:trace contextRef="#ctx0" brushRef="#br0" timeOffset="452">300-1 15,'-12'-3'33,"3"12"-8,5 0-6,4 12-5,0 1-3,4 13 1,-4 3-5,4 10-1,-4 3 0,6 7-3,-3 2-1,2 0-1,-1-2-3,-4-5-2,10-3-11,-5-7-21,1-13 1,3-10-4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5:03:52.5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1853 65 22,'0'-74'30,"0"74"-7,0 0-37,0 0-14,0 28-3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8:59.41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516 134 3,'13'-7'20,"-3"-7"-2,-10 14-5,0 0-1,0 0-3,-23 4-3,5 4-1,-6 1-1,-5 5-2,-8 0 0,0 1 0,-6 0 0,2 2 0,-3-5 1,2 2 0,1-4 1,6 0-1,2-4 0,5 2-1,6-4 2,4 0-1,6-4 0,12 0-1,-13 7-1,13-7 1,0 0-1,0 14 1,0-14-1,6 20 0,-2-3 1,1 5 0,-2 4-1,3 6 3,-2 6-3,0 4 0,0 3 0,1 5 1,-2 4-1,2 3 0,-1-1 0,1 4 0,0 1 0,-1 1 0,1 0-1,0 1 1,2 0-1,-2 1 0,2 0 0,-2 1 1,2-1-1,2 0 0,-2 2 0,1 1 0,-1 0 0,0-2 0,0 0 0,2 0 0,-1-5 1,-2 0-1,1-4 0,0-1 0,-1-4 0,0-5-1,0-2 2,-2-7-2,0 0 1,0-4 0,-1-6-1,0-7 2,1-3-2,1-5 2,-5-12-1,15 14 0,-2-12 0,2-2 1,5 0-1,7 0 1,2 0-1,5 0 1,3 5-1,1-5 1,1 4-1,-1-4 0,-2 0-2,-4 0-1,1 4-4,-8-10-10,5-2-21,-1 0 2,-3-4-5</inkml:trace>
  <inkml:trace contextRef="#ctx0" brushRef="#br0" timeOffset="1286">716 521 13,'5'-10'26,"-5"10"-3,0 0-4,0 0-3,0 20-3,5 1-4,-5 0 1,5 10-5,-5 1 1,9 5-1,-6 1-1,1 0-3,1-3-1,-1-4-2,4-1-8,-4-8-7,3-6-19,4 1-1,-11-17 1</inkml:trace>
  <inkml:trace contextRef="#ctx0" brushRef="#br0" timeOffset="1572">992 579 8,'11'-17'33,"-11"8"0,0 9-15,0 0-7,-15 10-3,12 6-3,-5 0 1,4 9 0,-2 0-2,6 8 0,-4 0-1,4 2 0,4-5 2,0 0-2,-1-9-1,3-2 0,-1-6 0,-5-13 0,12 8 0,-12-8 0,13-14-1,-6 0 0,1-4 0,1-2 0,1-5-1,0-2 1,0-2-1,2 0 1,2 1 0,2 2 0,2 4 1,2 3-1,-1 7 1,3 7-1,1 5 0,-1 11 0,0 6 1,-3 5-1,-1 7-1,-4 5 0,0 4-3,-5-1 0,1 2-3,-4-7-3,6 1-13,-4-6-17,0-10 0,2-5-3</inkml:trace>
  <inkml:trace contextRef="#ctx0" brushRef="#br0" timeOffset="2181">1919 20 10,'-62'-9'23,"30"9"-5,0 0 0,-2 6-3,5 4-4,-4 3-2,8 6 0,-3 4-3,4 9 2,1 2-3,7 9-1,1 5 1,8 9 1,2 4-3,8 7 0,2 0 0,6 4 0,2 0 0,5 2-1,-1-4 0,3-3-1,-2-4 0,0-5 0,-4-6 0,-1-6-1,-5-5-1,-4-7-1,-4-4-4,0-11-3,0-3-14,-7-7-16,-2-9 0,-1-2 0</inkml:trace>
  <inkml:trace contextRef="#ctx0" brushRef="#br0" timeOffset="2564">1527 677 17,'14'-33'34,"-4"13"0,5 4-19,7 1-6,5 2-8,3 1-10,3 2-16,7 7-8,-6-2 0</inkml:trace>
  <inkml:trace contextRef="#ctx0" brushRef="#br0" timeOffset="2752">2101 553 7,'4'-22'32,"-4"11"-5,0 11-8,-20-17-6,11 17-1,-7 0-4,1 8-1,-4 5-1,2 7-3,-1 4 0,0 5 0,2 2-2,6 2 1,4-4 2,6-1-2,5-8 0,9-3 0,4-9-1,7-5 1,4-7 0,2-3 0,0-8 0,0-2 0,-6-5 0,-4-2-1,-6-3 1,-7-1-1,-8 0 0,-8 2-1,-7 1 0,-3 6-1,-3 2-1,-3 4-5,7 10-11,-2 3-19,7 0-1,12 0-3</inkml:trace>
  <inkml:trace contextRef="#ctx0" brushRef="#br0" timeOffset="3180">2399 559 12,'-19'3'31,"0"-6"-11,8-3-6,11 6 2,-14-10-3,14 10 0,0-10 0,10 10-5,-1-4 2,8 9-4,0 0-1,7 6-1,0 1-1,3 6-1,-3 1-1,-2 4 0,-2-1 0,-3-2 0,-5 0-1,-6-2 1,-6-3 0,0-3 0,0-12 2,-16 13-1,2-13 1,3-4-1,-1-5 1,2-6-1,4-8 0,6-5 0,0-6-1,10-2-2,5 1-2,1-6-7,10 6-24,-1 3-9,0 3 1,-1 7-3</inkml:trace>
  <inkml:trace contextRef="#ctx0" brushRef="#br0" timeOffset="3850">2745 435 27,'-13'-14'26,"13"14"-4,0 0-4,0 0-5,0 26-4,0-4 0,6 8-3,0 3-2,2 6 0,-2-2-1,4 0 3,-4-4-4,0-5 1,-1-8 0,-1-3-1,-4-8 0,0-9 0,0 0 0,0 0-1,0-9 0,0-5 0,3-5 0,-3-6 0,4-4-1,1-4 1,1 1-1,4-1 0,2 2 1,3 3-1,0 7 0,4 7 1,-1 8-1,3 10 0,0 6 1,-1 8-1,0 7 0,-2 3 1,-1 4-1,-2-2 0,-2 1 1,-4-4-1,0-4 0,-3-5 0,-2-6 0,-4-12 1,5 9-1,-5-9 0,5-10 0,-1-3 1,2-5-1,1-6 0,2-6 1,1-1-1,4-3 0,2 1 1,2 2-1,-1 5 2,1 7-2,1 9 0,-1 10 1,-1 5-1,0 11 1,-3 7-1,0 6-1,-2 2-2,1 4-2,-3-5-2,8 5-3,-6-10-8,7 1-7,-1-10-9,1-6-5,6-3 0</inkml:trace>
  <inkml:trace contextRef="#ctx0" brushRef="#br0" timeOffset="4482">3722 495 2,'31'-69'35,"-21"39"-4,-6 4-5,-4 1-7,0 11-4,-8-1-7,8 15-2,-22 0-1,8 13-2,-2 6-2,0 11 0,-2 6-1,1 7 1,2 1 0,4 1 0,3-3 0,8-5 0,-3-6 0,7-6 0,2-11 1,4-4 0,1-10-1,2 0 1,-1-11-1,1-1 1,-3-6 0,3-2-1,-2-4 1,-1 0-1,-1 0 1,0 4-1,-2 1 2,4 8-2,-1 4 1,0 7-1,3 11 0,-2 4 0,2 4-1,-1 4 0,1 2-1,-2-3-3,2 4-2,-3-7-2,5 1-6,-6-9-18,2-3-7,3-4-4,-4-9 3</inkml:trace>
  <inkml:trace contextRef="#ctx0" brushRef="#br0" timeOffset="4955">4089 114 3,'-3'-64'38,"-1"39"0,0 11-2,4 14-17,-4-11-8,7 22-2,-3 6-3,8 13-2,-4 9 0,4 11-2,-2 9 1,2 7 0,-3 2-1,2 2 0,-2-6-1,0-4 0,-1-7-2,0-8 0,0-9-4,-4-11-3,9-3-6,-9-11-18,0-11-6,11 3-5,-8-12 3</inkml:trace>
  <inkml:trace contextRef="#ctx0" brushRef="#br0" timeOffset="5226">4097 474 18,'-45'-38'36,"23"24"-4,4 0-8,8 7-5,-2-5-7,12 12 0,-4-16-4,4 16-3,15-16 0,4 11-1,4-5-1,8 3 0,5-3-1,8 2-1,3 1 0,-1 2-3,3 2-1,-6-2-6,1 8-9,-12 0-22,-5-3-1,-6 4 0</inkml:trace>
  <inkml:trace contextRef="#ctx0" brushRef="#br0" timeOffset="5714">4669 325 10,'0'-16'35,"0"16"-7,4-10-5,-4 10-5,0 0-1,9 5-6,-1 12-1,-2 4-3,1 8-2,-1 3-2,2 5 0,-1 1-1,0-1-1,-2-2-1,0-8-1,-2-3-4,-3-10-5,5-4-18,-5-10-11,0 0-3,9-9 2</inkml:trace>
  <inkml:trace contextRef="#ctx0" brushRef="#br0" timeOffset="6159">5150 282 3,'24'-5'35,"-24"-6"0,0 11-1,-11-9-24,-3 7 0,-3 6-4,-6 1-1,-1 7-1,-2 5 1,-1 10-2,3 1-1,3 7 0,3 1 0,4 3-1,6-3 0,8-3 0,8-8 0,7-6 0,5-8 0,7-8 1,2-8 0,3-6-1,-2-3 1,-1-5 0,-6-3 0,-5-1 0,-7-4-1,-7 1 0,-10-1 0,-6-1-2,-7 2 0,-5 0-3,1 6-3,-5-3-7,10 6-25,4 6 0,4 1-1</inkml:trace>
  <inkml:trace contextRef="#ctx0" brushRef="#br0" timeOffset="6542">5378 228 17,'17'4'39,"-5"4"0,-12-8 0,-10 9-26,10 6-5,-12-1-1,8 9-2,-4 1-2,4 7 0,1-2-1,3 4-1,0-1 0,4-2 0,1-3-1,0-3 0,3-7 2,1-4-2,0-6 1,1-4 0,-10-3 0,17-11 0,-9-1 0,1-4 1,-2-6-1,0-5 0,1-6-1,2-2 1,1-4-1,2 0 0,0 0 1,4 1 0,1 5 0,0 8 0,1 9 0,1 10 0,-1 9 0,0 10 0,-3 8-1,-1 10 1,-5 6-1,-1 3 0,-3 5-2,-6-1-2,0 10-9,-4-1-24,-2-3-5,1-2-1,-3-5-1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06.901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72 105 14,'-13'-15'30,"-3"7"-5,6 8-7,10 0-5,-18 7-1,14 6-2,-4 6 0,8 9-4,-4 6-1,4 11 1,5 7-3,2 9 0,0 2-1,3 3 0,-1-4-2,0-3 1,-2-7 0,0-7 0,-2-10-1,-1-9 1,-4-8 0,3-6 0,-3-12-1,0 0 1,0 0 0,8-24-1,-4 1 0,4-6 0,2-6 1,3-3-1,5-4 1,4 2-1,2 1 2,5 4-1,1 5 1,3 11-1,-1 7 0,0 9 1,-3 10 0,-2 9-1,-5 7-1,-3 8 0,-5 5 0,-4 4-1,-1 2-3,-6-3 0,3 1-1,-6-7-4,6-1-8,-6-13-9,5-5-12,1-5 0,-6-9 1</inkml:trace>
  <inkml:trace contextRef="#ctx0" brushRef="#br0" timeOffset="481">596 504 33,'12'-55'35,"-3"42"-7,-5 2-7,7 15-2,-11-4-5,17 22-6,-8 0-2,2 9-1,-1 2-3,0 4-1,-1 2-2,0-3-2,1 3-5,-5-11-10,5-4-17,-1-3-2,-2-8 0</inkml:trace>
  <inkml:trace contextRef="#ctx0" brushRef="#br0" timeOffset="752">1167 415 15,'8'-15'30,"-3"-4"1,-5 19-17,-14-5-6,-1 8 0,-3 5-1,-4 3-2,-1 5 2,-4 3-2,0 6-1,2 1-2,2 6 1,3 3-1,4-1 0,7 1 0,5-2 0,4-1-2,9-6 1,2-5-1,6-6 1,0-5-1,4-7 1,0-6-1,0-7 1,0-4-1,-1-5 1,-1-6-1,-1-7 1,-3-4-1,-1-7 1,-2-3 0,0-5-1,-3-4 2,-1-3-2,-2-3 1,0 3 0,-3 1 0,0 6 0,-3 6 0,0 8 1,0 6-1,-4 12 1,-2 10-1,6 9 0,-11 13 0,7 8 0,0 10 1,4 9-2,0 7 1,0 9 0,5 4 0,3 4 0,5 2-1,3 1 1,2-5-1,3-6-1,2-5-1,0-13-4,7-1-7,-4-13-26,-1-11 1,0-9-2,-3-11 1</inkml:trace>
  <inkml:trace contextRef="#ctx0" brushRef="#br0" timeOffset="1323">1505 402 9,'-12'-17'38,"-6"3"0,18 14-1,0 0-19,-9 12-5,14 7-5,-5 2-3,9 10-1,-5 3-1,4 6 0,-3 1-2,0-1-1,1 0-2,-3-9-2,4-1-6,-7-10-18,5-8-11,-5-12-2,12 7 1</inkml:trace>
  <inkml:trace contextRef="#ctx0" brushRef="#br0" timeOffset="1894">1787 382 10,'0'0'23,"-9"-11"-4,9 11-1,0 0-3,-4-10-3,4 10 0,0 0-4,0 0 2,0 0-4,0 0-2,0 0 0,0 0 0,0 0 0,4 13-1,-4-3 0,3 7-1,-3 1 0,4 6 0,-4 3 0,6 4 0,-6 2-1,5 0 0,-5-1-1,5-2 1,-5-2 0,4-4-1,-4-6 1,0-3-1,0-5 1,0-10-1,0 10 1,0-10-1,0 0 0,4-14 1,-4 0-1,3-3 0,-3-8 1,6-3-1,-2-6 0,3-2 0,2-1 0,3 0 1,3 3 0,4 3 0,2 8 2,1 5-1,2 8 0,2 10 0,-1 3 0,0 9-1,-4 7 0,-2 6-1,-3 5 0,-2 5-1,-1 3-1,-6-1-2,4 2-3,-5-8-3,8 2-7,-6-6-23,3-8 0,2-6-2</inkml:trace>
  <inkml:trace contextRef="#ctx0" brushRef="#br0" timeOffset="2527">2803 371 12,'35'-25'35,"-30"9"2,-5 3-2,-4 1-23,-11-2-5,0 4 2,-9 0-4,1 3-1,-5 1-1,3 6 0,-3 0-1,1 5-1,-1 4 0,2 3-1,1 7 0,2 2 0,3 6-1,2 2 1,6 1-1,3 0 1,9 0 0,0-3 0,6-5 0,6-4 1,4-6-1,3-5 0,4-7 1,2 0-1,0-7 1,3-3-1,-2-5 1,-1-1 0,-2-4 0,-1 2 1,-4-2 0,0 0 1,-6 1 0,0 4 0,-3 1-1,-2 4 0,-7 10 0,9-11-1,-9 11 0,0 0-1,13 21 0,-9-5 1,1 6-1,1 7 0,0 4 0,2 4 0,-4 4 0,0 0 1,1 0-1,-5-1 0,0 0 0,-6-2 0,-3-2 1,-4-3-1,-4-5 0,-6-2 0,-6-4 0,-3-1 0,-7-6 0,-4-3 0,-3-6 0,-2-1 0,-4-5 0,-4 0-1,0-4-1,-2-1-1,5 5-2,-3-8-7,13 8-21,1-6-8,8-1-2,10-4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0.864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81 79 22,'0'0'20,"9"-12"0,3 6-5,3-4-1,9 2-4,3-4 1,7 2-2,2-1-1,2 5-3,0 1-1,0 5 0,-4 4 1,-3 6-3,-6 2 0,-4 7 0,-6 1 0,-2 6 0,-4 4 0,-2 6 0,-4 1 0,0 6-1,-3 2 1,0 4-1,0 3 1,0 2-1,0 0 0,3 2 1,0-1-1,2 0 1,-2-1-1,3 1 0,-1-2 1,3 1-2,1-2 1,-1 2 0,0 0-1,1 3 1,1-4-1,0 2 1,1 1-1,-2-2 1,0-3-1,-1 2 1,1-1-1,-2-4 1,-2-1-1,0-2 0,-5-2 1,3-2-1,-3-2 0,0-2 0,-5-6 0,1 1 1,-2 2-1,-2-2 1,-1-2-1,0 1 1,-1-1-1,-2 1 1,0-1 0,-2-2 0,-2-3-1,-1-2 1,-2-2 0,-2-4 0,-6-3 0,-2-5-1,-4-2 0,-4-2 0,-6-5-2,-6-4-2,1 4-11,-7-9-24,-1-6-4,-6-9-1,-3-13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48.11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18 24 19,'-12'-11'41,"12"11"-5,0 0-14,-7-14-9,7 14-8,10 0-2,-10 0-5,13 12-18,-13-12-16,12 15-2,-12-15 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2.68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0 347 6,'86'-8'6,"-34"8"-2,7 0 3,9-3 0,3 3-1,8-5 0,8 1 0,5-1 0,8-2 0,5 3-2,3-3 0,7 1-2,4 1 0,4 1-1,5-1-1,3 1 1,5 0 0,6-1-1,4 0 1,6-2 0,4-1 1,7 0-1,5-1 0,5-1 1,4 1-1,4 2 0,4 1 0,4 2-1,1 0 0,2 1 1,1 0-2,0-1 2,2-1-1,4-3 1,-1-1 1,1-2 0,2-3-1,3 3 0,-1-1 0,-2 2 1,-3 1-1,-6 3-1,-6-1 1,-7 7 1,-10-7 1,-9 7 0,-10-7 1,-8 4 0,-14 0 0,-7-1 4,-13-2-4,-6 0 0,-18 1-1,-9-1-1,-13-1-1,-10 1 0,-11-1-1,-10 1 0,-6 0-2,-11 1-4,-1 5-12,-13 0-18,0 0-2,0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4.314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0 497 4,'34'0'10,"-14"0"-1,4 0 1,7 5-3,3-2 1,9 1 0,4 0-1,11 1 0,8 0-2,13 2 1,9-3-1,12 1-1,12-5-1,12 4-1,15-4 0,11-6 0,14-1 0,14-3 0,16-2 0,13 0-1,11-4 2,8-3-2,9 1 0,7-1 0,5 0 0,5 0 1,2-2 0,4 0 0,0-3 1,4 4 0,-1 0 0,-1-1-1,-2 0-1,-3 1 0,-9 2 0,-7 0 0,-12 0 0,-11 3 0,-13-2 0,-8 3 0,-18-1 0,-10 2 0,-18 0 0,-12 2-1,-14-1 1,-12 1-1,-18 3 0,-14-1-1,-15 2-2,-17-2-2,-10 5-11,-19-1-11,-18 5-14,0 0 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5.26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2 423 3,'-9'0'7,"0"-10"-3,9 10 0,0 0 0,11-13 1,0 7 2,5 2-3,4 0 1,3 4 0,7-4 1,5 4 1,8 0-3,6 0 1,9 0-2,9 3 1,7-3 0,12 0 0,5-3-1,10 3 1,8-6-1,11 2-1,5-2 1,10 2 0,7-1 0,8 0 0,3-2-1,9 0-1,2 0 1,3 1-1,3-2 1,4-2-1,-1 0 0,4 1 2,2-5 0,1 3 0,2-4-1,3 2-1,0-3 1,1 4-1,1-3 0,1 3 0,-1 0 0,-1 1 0,-3 1-1,-4 0 2,-3 1-1,-5 0 1,-9-2 2,-5 3-2,-11-2-1,-5 1 1,-12-1 0,-7 2-1,-12-2 1,-8 3-1,-13-1 0,-10 1 0,-14 0 0,-9 3 0,-15-1 0,-8 1-1,-10 4 0,-12-4 0,-11 4-1,0 0-3,-12 0-4,-8 0-24,-2 0-6,-1 0-3,-6-10 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4-09-11T11:11:49.114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0 764 2,'0'0'13,"0"0"-2,7 0-1,2 0-2,0-6 0,5-1 1,-1-4-1,5-2-3,1-6 1,3-1-1,2-5-2,4-2 1,1-4-1,3 1-1,4-3 0,3 2-1,2 1 2,3 1-1,0-1 0,4 4 1,2-1-1,3 1 0,2-3-1,2 1 0,5-2 0,4 2 0,1-1 0,5 3-1,1 1 2,3 3-2,4 3 3,3 3-2,-1-1 1,1 4-1,2 0 0,2 2 0,3 1 1,0 2-1,0-1 0,1 4 1,0 0-1,5 1 0,0 4 0,1 4 0,-2 0 0,1 4 0,1 1 0,0 5 1,1 0 0,-1 3-2,-2 1 1,1 1 0,-1 2-1,-1 1 1,-2 7 0,-1 2 0,-1 5 0,0 5 0,-4 3 0,-3 7 0,-3 4 0,-2 3 0,-6 1-1,0 1 1,-7 1 0,-3-2-1,-4 1 2,-3-2-2,-4-1 1,0-4 0,-4-1 0,-4-2 0,-3-3 0,-1-4-1,-6-8 0,-1-3 1,-5-6-1,-4-5 0,-6-7 0,-2-3 1,-4-5-1,-4-3 0,-7-3 0,0 0 1,0 0-1,0 0 0,-12-4-1,1-1-1,-1 0 0,-1-5-2,0 3-1,-2-7-2,2 4-4,-1-7-3,4 4-5,-3-4-5,3 2-6,1 6-7</inkml:trace>
  <inkml:trace contextRef="#ctx0" brushRef="#br0" timeOffset="1">4457 1311 16,'0'0'22,"0"0"-2,0 0-3,0 0 0,4-10-4,3 10-2,-7 0 1,19 9-5,-6-4-1,6 8 1,3 1-3,5 5 0,3 1-1,5 2-1,2-2 0,2 0 0,-1-6-1,0-2 0,-1-3 0,-4-5 0,-5-4 0,-4 0 0,-5-5-1,-5 0 1,-4-3 0,-6-1 0,-4-3 0,-5-2 0,-4-3 0,-2-3-1,-3-4 1,-3-6 1,-3-6-2,2-4 0,0-2 1,3-3-1,1-3 0,4 0 1,4 2-2,3 3 1,3 6 0,3 6 0,0 6-1,1 6 1,1 6 0,-5 13 0,6-9 0,-6 9-2,0 0 0,2 9-3,0 2-8,-2-11-26,-3 9 0,3-9-4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2.0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169 211 10,'-11'-24'16,"4"15"0,-1-1 3,8 10-3,-18-16 0,18 16-3,-16-12-2,16 12 1,-12-6-5,12 6-1,0 0 1,0 0-3,0 0-1,4 12 0,7 1-2,2 5 1,5 5-1,2 5 1,6 4-1,-1 2 1,2 3-1,0-3 0,-2 0 0,-1-4 0,-4-5 0,-2-3 0,-6-5-1,1-3 2,-8-3-2,-5 0 1,-5-2 0,-5 1 1,-6 0-1,-6 1 0,-5 2 0,-5 3-1,-4 1 0,-2 0 1,2 1-1,2-1 0,0 1 0,5-1-1,6-2 0,2-4-3,9 3-1,0-8-4,12 5-12,0-11-17,12 5-2,3-9-1</inkml:trace>
  <inkml:trace contextRef="#ctx0" brushRef="#br0" timeOffset="774">1163 335 17,'-3'-40'26,"-1"20"-1,-1 1-5,-3 0-4,0 8-4,-7 0-1,-1 11-5,-8 0-1,1 15-2,-6 5 1,-1 9-1,-3 9-2,2 9 1,0 3-1,8 4 0,4-1-1,5-4 2,7-3-2,7-8 1,7-10-1,5-9 1,6-11 0,4-11 0,4-11 0,4-7 0,4-11 0,0-5 0,-1-6 1,-2-2-1,-1-2 0,-5 2 0,-6 4 1,-3 6-1,-5 6 1,-4 7-1,-4 9 0,-3 13 0,0 0 0,6 17 0,-6 9-1,0 9-1,0 8 1,5 6 1,0 3-1,3 2 0,1-2-1,3-7-1,4-4-2,0-13-1,5-4-7,-4-19-11,7-5-13,-2-13-3,-1-10-2</inkml:trace>
  <inkml:trace contextRef="#ctx0" brushRef="#br0" timeOffset="1293">1449 165 10,'-6'-11'34,"6"11"3,0 0-13,16 5-5,-4 6-6,7 10-1,-3 6-4,5 7-1,-3 4-3,2 8-1,-6 2-2,-2 4 0,-7 0-1,-5-2-1,-10 2-1,-6-4-1,-5-1-2,-8-9-2,1 3-13,-9-7-17,-6-10 0,2-6-4</inkml:trace>
  <inkml:trace contextRef="#ctx0" brushRef="#br0" timeOffset="1647">840-4 17,'-35'0'21,"17"18"-1,-3 11-3,-1 13 0,0 15-4,-4 9-2,6 16 2,-2 6-5,9 13 3,0 4-5,13 9 0,7-6-2,12 1-1,10-10-3,10-8-4,17-11-24,9-14-10,1-23 1,2-15-5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30.51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4180 0 3,'0'0'5,"0"0"0,-13 5-3,13-5 0,-17 13 0,4-4 1,-6 3-1,-3 4 1,-4 3 0,-4 2 1,-7 6-2,-4 3 1,-8 5-1,-8 8 0,-4 4 0,-8 9 1,-6 7-2,-9 7 2,-3 5-1,-9 7 0,-3 7-1,-4 4 0,-3 6 1,-4-1-1,-2 4-1,-2 1 0,-6 2 0,1 0-1,-2 0 2,0-4-1,0-3 0,-2-2 0,4-1 0,1-1 1,2-1-1,3-3 1,3-1-1,0-1 1,4-2-1,4-1 1,4-3-1,4-4 3,5-6-3,4-3 1,5-6-1,5-2 1,6-4 0,5-7-1,4-3 0,5-5 0,6-3 1,4-6-1,6-2 2,4-5-2,5-3 3,2-2-1,6-3 2,1-4-2,4-1 0,4-2 1,5-1-1,8-10-1,-14 10 0,14-10-1,0 0 0,0 0 0,-5 10 0,5-10 0,0 0 0,0 0 1,0 0-1,0 0 1,0 0 0,0 0 1,0 0-1,0 0 2,0 0-1,0 0 0,0 0 1,0 0-2,0 0 1,0 0-1,0 0 1,0 0-2,0 0 1,0 0 0,0 0-1,-4 9 1,4-9-1,0 0 0,-5 14 0,5-14 2,-5 17-2,5-6 1,-3 3-2,3 3 2,-3 3-1,3 6 2,0 4-2,0 5-2,0 5 2,6 7 0,-3 6 2,-3 7-2,6 6 1,-1 2 1,1 7-1,1 5-1,0 4 1,2 2 0,-2 0 0,4 2-1,-1-3 0,0 0 0,1-3-1,-2-3 1,1-2 0,-1-1 1,3-2-2,-4-3 1,1-2 1,-1-1 1,-1-2-1,1-5 1,-2-2-1,-1-6 1,0-1-1,-2-2 1,1-3-1,-1-3-1,0-4 2,-3 0-2,5-4 2,-2-4-2,-3-3 0,5-4 0,-2-3 1,-3-2-1,5-4 0,-5-2 0,4-4 1,-4-10-1,0 16 1,0-16-1,3 9 1,-3-9 0,0 0 0,0 0 0,0 0 1,0 0-1,0 0 1,0 0-1,0 0 0,0 0-1,0 0 1,13-6-1,-13 6 0,20-6 0,-5 3 0,7 3 0,7-3 0,5 3 0,5 0 0,5 0 0,2 0 0,3 4 0,3-1 0,-1-3 0,-2 5 0,-2-1 0,-4 0 0,-2 1 0,-4 1 0,-5-2 0,-4 0 0,-5 0 1,-6 0-1,-3-4 0,-5 5 1,-9-5 0,9 0 0,-9 0-1,0 0 1,0 0-1,0 0-1,0 0-1,-14-7-1,14 7-2,-12-12-1,12 12-4,-11-17 1,11 17-4,-8-20 1,8 10-2,-7-5-3,7 1 0,-6-1-1,3-1 1,3-2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5:03:48.66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393 397 8,'0'-47'32,"-10"20"1,-8 6-20,-2 8-2,-10 5-2,-4 12-1,-7 9-3,-3 15 3,-1 11-5,1 11 0,4 9-1,7 4 0,9 1-1,13-3 0,11-10 0,11-8-1,9-14 0,9-13 1,8-16-1,4-6 1,3-16-1,0-6 1,-2-7-1,-4-1 2,-5-2 0,-4 4 0,-7 1-1,-6 8 2,-5 7-1,-11 18-1,10-6 1,-10 18 0,0 10-1,3 11-1,0 6-1,0 1-1,7 6-3,0-8-5,8 1-5,-1-14-15,5-13-7,7-12-4</inkml:trace>
  <inkml:trace contextRef="#ctx0" brushRef="#br0" timeOffset="422">823 169 26,'-4'-81'37,"4"57"-10,0 24-7,-12-3-5,12 26-5,-6 11-4,3 16 0,-3 9-3,3 11-1,-6 5 0,5 3 0,-1-2-1,5-8-1,-3-8 1,3-10-1,0-14 1,5-11-1,4-13 1,2-12 0,6-13 0,1-6 0,5-10 0,4-6 0,4-4-1,3 0 1,5 1-1,3 3 2,0 9-1,1 10 0,1 10 0,-2 13 1,-5 11-1,-2 8-1,-11 8 1,-9 8-2,-12 0 1,-11-1-1,-13 0 0,-13-5 0,-11-4-1,-10-8 0,-2-5-5,-10-16-8,8-7-24,5-6 1,8-12-4</inkml:trace>
  <inkml:trace contextRef="#ctx0" brushRef="#br0" timeOffset="936">1728 448 33,'13'8'37,"-13"-8"-8,0 0-12,-8-10-3,8 10-5,-26-9-1,9 9-5,-8-4-1,-2 9-1,-2-1 1,-4 9-2,-1 0 2,3 4-1,0 2 1,9 3-1,2-5 1,9 3-1,11-3 0,7 1 0,11-4 0,7 2 0,8-4 0,5 2 0,2-2 0,3 0-1,-2 2 1,-4 0-1,-8 0 1,-5 0-1,-9 1 0,-12 1 1,-8 0-1,-9-2-1,-12-1 0,-12-2-2,-7 4 0,-10-6-2,0 3-5,-7-8-10,6-4-19,4 0-1,9-11 1</inkml:trace>
  <inkml:trace contextRef="#ctx0" brushRef="#br0" timeOffset="1498">2208 48 3,'-38'-26'35,"24"17"1,-1 2-17,-1 0-2,16 7-3,-16 15-2,16 12-1,-4 7-5,8 15-1,-1 14-2,3 10 0,1 9-1,0 7-1,-2 2-1,1-2-1,-3-4-2,-3-12-4,0-5-9,-3-13-15,-3-13-8,1-11-1</inkml:trace>
  <inkml:trace contextRef="#ctx0" brushRef="#br0" timeOffset="1779">1939 567 27,'-7'-14'38,"20"-4"-2,5 7-16,6 5-9,6 1-8,4-1-6,9 6-15,-3 0-11,0 0-9,1 3 0</inkml:trace>
  <inkml:trace contextRef="#ctx0" brushRef="#br0" timeOffset="1919">2391 576 10,'12'7'33,"-12"-16"-4,0 9-7,7-17-4,2 9-2,-3-4-6,10 5 0,0-1-4,6 8-2,3 4-1,3 11 0,-1 6-1,0 8-1,-2 8-1,-3 4 0,-6 2 1,-4 1 0,-6-4 0,-3-5 1,-6-8 0,0-9 0,3-18 0,-15 7 1,9-19 0,3-8-1,3-10-1,3-7 0,7-10-2,4-3-1,7 1-3,-2-3-9,12 8-16,-3 8-11,-2 10-2,1 12 1</inkml:trace>
  <inkml:trace contextRef="#ctx0" brushRef="#br0" timeOffset="2325">3229 563 24,'10'-22'37,"-10"22"-3,3-16-18,-9 4-6,6 12 2,-15-9-5,5 12 0,-8 2-2,3 9-2,-5 5 0,-2 8-2,-1 6 1,1 5-1,2 3 0,2 0-1,6 0 1,5-4-1,7-7 1,7-8 0,5-10-1,4-8 1,5-9-1,0-6 1,2-6 0,-1-4 0,-2-6 0,-1 1 0,-3-1 0,-4 2 1,-3 4-1,-1 3 1,-3 4 1,-5 14-1,9-11-1,-9 11 0,8 17 0,-3-1 0,2 5-2,2 1-1,3 4-2,-2-4-5,11 7-6,-5-8-23,5-6-3,4-4 0</inkml:trace>
  <inkml:trace contextRef="#ctx0" brushRef="#br0" timeOffset="2808">3736 477 4,'0'-13'33,"12"13"-10,-12 0-6,0 0 3,0 0-5,-9 15 0,-3-10-3,5 10-2,-9-6-1,2 11-4,-6-2 1,4 8-3,-1 3 0,4 5-1,1 1-1,6 1 2,6 0-3,5-3 0,5-3 0,8-9-3,11-5-2,0-16-7,12-4-24,1-6-4,3-11-3,3-4 2</inkml:trace>
  <inkml:trace contextRef="#ctx0" brushRef="#br0" timeOffset="3198">4130 42 2,'17'11'38,"-17"-11"-1,11 12 2,-2 1-24,-6-3-4,7 17 2,-6 3-6,6 12-1,-6 10-2,5 10-1,-4 5-1,3 4-1,-2 3 1,2-4-2,-1-4-2,-2-9-3,5-6-5,-10-15-17,4-8-14,0-12 0,-4-16 0</inkml:trace>
  <inkml:trace contextRef="#ctx0" brushRef="#br0" timeOffset="3448">4074 484 31,'-31'-28'38,"31"28"0,8-19-14,15 19-12,4-9 0,16 7-7,4-4-6,5-3-10,5-1-26,0 1-2,-3-1 1</inkml:trace>
  <inkml:trace contextRef="#ctx0" brushRef="#br0" timeOffset="3620">4684 421 10,'0'21'37,"-3"-7"2,-4 1-16,7 12-5,-8 1-5,8 11-1,-8-1-5,8 10-3,-6 0-2,3 1-3,3-1-6,-10-10-11,6-6-21,4-7 2,-6-14-4</inkml:trace>
  <inkml:trace contextRef="#ctx0" brushRef="#br0" timeOffset="4041">5108 479 16,'40'-20'35,"-27"7"0,-10 2-22,-3 11 0,0-11 0,0 11-3,-19 4-3,4 6 1,-6 2-3,0 8-1,-3 3-1,0 6-1,-1 4 0,3 6 0,2 2-1,6-4-1,5 0 0,5-3 0,8-4-1,6-7 1,8-6-1,6-9 0,5-8 0,4 0 0,3-11 1,0-1 0,-1-7 0,-4 0 1,-7-5 1,-5-2 0,-10-4 0,-9 1 0,-8-6 0,-8 1-1,-12-1 0,-4 3-2,-4 5-2,-3-1-4,8 8-22,2 4-12,3 2 2,8 7-4</inkml:trace>
  <inkml:trace contextRef="#ctx0" brushRef="#br0" timeOffset="4571">5478 472 12,'-7'9'40,"7"-9"-1,0 12 1,0-12-19,-5 15-12,5-2-1,0 9-4,0 1 0,3 8-1,-3-2-1,5 1-2,-2 1 0,1-5 1,-4-2-1,5-7 0,-5-3 1,5-5-1,-5-9 0,0 0 1,0 0 0,11 4-1,-11-4 1,4-15 0,1 2 0,0 0 0,0-6 0,4-2-1,0-4 1,3-2 0,5-1-1,1 2 1,5-4-1,6 5 1,2 4-2,3 8 2,1 8-2,1 5 1,0 11 1,-2 9-2,-5 12-1,-9 6-1,-4 15-15,-13-3-20,-9 6-3,-5 9-3,-6 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2:50.7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120-4 1,'-5'-9'16,"5"9"1,0 0-4,0 0 1,-11-10-3,11 10 0,0 0-3,0 0-2,0 0-2,0 0 1,0 0 0,-5 14-2,5-14-1,0 17 1,-3-4 2,3 5-2,0 0 0,-3 6-1,3 2 1,0 6-2,-5 4 1,5 6 0,-7 6 0,4 8-1,-4 6 3,3 10-3,-2 3 0,0 8 1,2 6-1,1 5 0,0 8-1,3 3 1,0 5 0,0 4 0,0 6 0,4 8-1,-4 7 2,4 5-1,-4 1 0,3 6 0,-3 6 0,0 2 1,-3 1-1,3-5 0,0 1 0,-3 0 0,3 0 0,0-6-1,-3-5 0,3 3 1,0-5-1,-4-5 1,1-9 0,-1-8-1,-1-9 1,0-8 0,1-9-1,0-14 1,0-8-1,4-9-1,-5-7 1,5-7 1,0-8-2,0-5 1,0-6 1,0-5-2,0-6 1,3-1 0,-3-5 1,0-10-1,0 14 0,0-14 0,0 0 1,0 0-1,0 0 1,0 0-1,0 0 0,0 0 0,0 0 0,0 0 0,0 0 0,0 0 2,0 0-2,0 0 0,0 0 0,0 0 1,0 0-1,0 0 0,0 0 0,0 0 0,0 0 0,0 0 0,0 0 0,0 0 1,12 6-1,-12-6 0,16 0 0,-1 0 0,4 3 0,3-3 0,8 4 0,5-4 0,5 7 1,3-3-2,3 1 1,1 0 0,3 1 0,-1-1 0,-2 1 0,-4-2-1,-2-1 1,-1 0 0,-4-3 0,-4 3 0,-6-3 1,-2 0-1,-7 0 0,-3 4 1,-4-4-1,-10 0 1,11 0-1,-11 0 0,0 0 1,0 0-1,0 0 1,0 0-1,0 0 0,0 0 0,0 0 0,0 0 0,0 0 0,0 0-1,0 0-1,0-14 1,0 14-1,-5-14-1,5 14 1,-5-17 0,5 17-1,-6-21 1,3 10-1,-5-3 1,1 1 0,-2-4 0,-1-1 0,-3 0 1,1-1 1,-2 0 0,2 1 0,1 0 0,-1 1 1,4 1-1,0 2 2,2 3-2,1 1 2,5 10-2,-5-10 1,5 10 0,0 0 0,7 10-1,2 0 1,3 4 1,4 0-1,5 4 0,5 1 1,4 3 0,4 2-1,1-1 0,-1 0 0,0-3 0,-6 2-1,-4-2 0,-7-1 1,-4 1-1,-13 0 0,-4 2 0,-11 2 2,-7 2-2,-7 4 1,-10 3-1,-5 1 0,-5 0 0,-1-4 0,3-4-1,4 0-3,4-7-1,11 1-6,2-9-18,13-2-11,13-9-3,0 10 2</inkml:trace>
  <inkml:trace contextRef="#ctx0" brushRef="#br0" timeOffset="2008">1667 4173 12,'-6'-11'30,"6"11"-8,0 0-3,0 0-5,-7 15-2,2 3-4,5 11 0,0 8-2,5 13-2,-2 10 0,4 10-1,1 3 2,1 3-3,-2 2 0,2-1-1,-3-6 0,-1-5-1,-1-10 1,0-8-1,-4-8 0,3-8 0,-3-8 1,3-7 0,-3-7-1,0-10 1,0 0 0,0-11 0,-5-7 0,5-3-1,0-6 1,0-2-2,5-2 1,2 0 1,3 1-2,4 4 2,3 4-2,4 5 2,4 6-1,2 5 0,-2 6 0,1 7 0,-2 4 0,-3 6 0,-4 5 0,-6 5 0,-7 2 0,-4 4 1,-9 0-1,-7 1 1,-6-2-1,-5-3 0,-6-3 0,-5-5-2,0-6 0,-3-6-1,5-5-6,-2-11-16,8-9-13,10-4-1,5-9 1</inkml:trace>
  <inkml:trace contextRef="#ctx0" brushRef="#br0" timeOffset="2624">2150 4386 10,'-16'6'37,"16"-6"0,-16 4-4,16-4-18,0 0-7,0 11 2,14 4-3,2 2-1,8 11-1,0 4 0,5 12 0,-1 5-1,2 5-2,-9 4 0,-2 1-2,-10 1 0,-9-1 0,-3-2-1,-11-1-1,-9-4-1,-7-5-3,-2 1-2,-10-12-6,1-4-25,-5-4-2,-4-14 0</inkml:trace>
  <inkml:trace contextRef="#ctx0" brushRef="#br0" timeOffset="3023">1390 4380 30,'-37'-8'36,"13"14"-1,-3 5-20,5 13-1,-3 6-5,6 15 2,-2 10-4,7 12-1,0 6 0,9 14-2,5 3-1,4 8 1,6-2-1,4-4-1,3-8-1,4-9 0,3-9 0,5-13-2,5-10-4,0-23-12,9-5-21,5-10-4,1-11-2,1-8 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2.69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782 401 9,'0'0'13,"0"0"-1,0 0-4,0 0 1,0 0 0,-8 19-1,8-2-3,0 8 1,0 9-2,0 8 1,0 9-1,5 8-1,-2 8-1,0 4-1,1 3 1,-1-2-2,0-3 1,-3-7-1,3-8 2,-3-10-2,0-6 1,-4-12 0,-1-6 0,2-9 2,3-11-2,0 0 1,-13 0-1,8-11 1,1-9 0,-2-8-1,2-8 0,-1-10-1,5-6 0,-4-9 2,4-4-2,3-4 1,4-2-2,5 0 1,1 4 0,6 3 0,2 6 0,3 7-2,2 6 2,-1 10-1,0 9 2,-1 10-2,-2 9 1,-1 10 0,-1 9 0,-3 9 3,-4 8-3,2 8 1,-6 4 1,-4 2-1,-2 2 1,-7-2-1,-3-3 0,-8-2-1,-3-9 0,-8-7 0,-2-8-2,-1-5-3,-4-9-3,5-4-9,0-6-10,3-9-7,11 2 0</inkml:trace>
  <inkml:trace contextRef="#ctx0" brushRef="#br0" timeOffset="669">1498 471 18,'11'-32'23,"-11"16"-3,-9 0-7,0 2-2,-7-3-4,0 3-2,-6 2 1,0 4-3,-2 2 1,0 6-2,1 4 0,2 7-1,2 7 1,1 7-1,3 8 2,5 6-2,3 2 1,2 1-2,5 0 1,0-4 1,9-6-2,-2-6 0,2-10 1,3-8 0,0-8 0,1-5 0,2-8 0,1-5 0,-4-4 1,4-5-1,-2-4 0,-1 1 0,-2 1-1,0 3 1,-4 4-2,2 6 2,-2 5 0,-7 11 0,12 5 0,-4 6-1,-1 9 3,0 3-1,2 3-1,0 2-1,0 2-1,1-3-4,4 1 0,-4-9-5,7 0-8,-3-7-7,3-6-7,1-3-4</inkml:trace>
  <inkml:trace contextRef="#ctx0" brushRef="#br0" timeOffset="1181">1887 385 24,'3'-35'23,"-3"21"-2,-5 2-5,5 12-5,-18-13-2,7 13-2,-5 4-2,1 6 0,-2 5 1,1 7-3,0 7 2,2 9-2,1 3 1,6 5 1,7 2-1,6 1-2,2-4 2,9-4-3,5-8-1,4-10-1,8-7-6,-2-12-19,4-7-11,-1-5-2,-4-10 0</inkml:trace>
  <inkml:trace contextRef="#ctx0" brushRef="#br0" timeOffset="1526">2155 78 28,'10'-32'33,"-10"15"-1,4 8-24,-4 9-2,11 13-1,-7 10-1,-4 8 1,0 12 2,-5 7-2,2 11-1,-3 6 1,1 5 0,-2-2-1,2 0-2,2-5 0,3-8-2,0-8 0,0-8-4,5-10-4,-1-13-4,9-7-14,1-11-10,0-13-2</inkml:trace>
  <inkml:trace contextRef="#ctx0" brushRef="#br0" timeOffset="1797">2509 208 8,'6'-22'32,"-6"22"-7,-19 6-6,-2 15-6,-11 2-4,-3 9-3,-6 1-1,-4 1 0,-1-1 2,0 0-4,2-7 2,9-1-2,2-6 2,9-3-1,7-3 1,9 0-3,8-2 1,14 4 0,5-2 0,6 3-1,7 1 0,4 1 0,3 0-1,3 2-1,-2-2-2,-2-2-3,0 8-6,-7-5-22,-1-1-5,-2 0-3,-3-4 0</inkml:trace>
  <inkml:trace contextRef="#ctx0" brushRef="#br0" timeOffset="2225">3032 414 9,'-4'-50'14,"-3"24"0,-2 0 0,-8 0-1,1 4-1,-5 0 0,0 7-2,-5 4-2,3 11-1,-5 0-1,1 12 0,-1 6-2,2 10-1,0 5 1,3 8-2,2 5 1,6 4-1,4 1 3,3-1-4,8-4 2,6-6-1,3-8-1,5-8 0,5-12 0,3-9 0,1-9 0,4-8-1,-2-8 1,1-5-1,0-5 1,-1 0 0,-2 0-2,-4 2 2,-2 6-2,-3 4 2,-2 9-2,-3 11 2,-9 0 0,10 21-1,-10 2 2,0 5-3,5 4 1,-5 0-2,7 3-2,-3-8-7,10 1-15,4-7-10,2-13-5,8-4 3</inkml:trace>
  <inkml:trace contextRef="#ctx0" brushRef="#br0" timeOffset="2699">3541 296 22,'15'-58'36,"-15"35"-9,-6 1-9,1 10-5,-9-1-4,-2 13-2,-8 0-4,-1 13 0,-6 5-2,0 8 1,-2 6 0,3 5 2,2 4-1,7 1-2,4-1 2,7-4-2,6-4 2,4-5-2,7-7 2,5-10-2,3-6 0,2-5 0,0-7 0,0 0 0,1-4 0,0 0-1,-2 1 1,0 6-1,-3 4 1,1 10 0,-3 7-1,-2 6 1,-1 13-1,-4 7 1,-4 10-1,0 7 1,0 5-1,-11-2 0,1 1 0,-1-3 0,-4-8 0,-1-4 1,-1-13-1,-2-9 1,0-11-2,1-11 0,1-5-3,-1-17-2,4-1-8,-3-14-20,5-9-5,5-5-1</inkml:trace>
  <inkml:trace contextRef="#ctx0" brushRef="#br0" timeOffset="3211">3644 573 22,'65'-22'36,"-37"3"0,5-3-16,0 3-7,-2-8-7,5 1-1,-5-7-2,0 2 1,-6-4-2,1 0 1,-8-2-1,-2 2 0,-8-1 0,-8 7-1,-13 5 1,-7 8 0,-9 9-1,-7 13 1,-8 14-1,-4 13 0,-1 10 1,4 11-1,4 6 2,12 3 0,13-3 0,16-2-1,14-10 1,16-8-2,16-11 0,9-10-4,14-6-6,0-9-22,3-4-8,-4 0-2,-12-6-4</inkml:trace>
  <inkml:trace contextRef="#ctx0" brushRef="#br0" timeOffset="17696">496 0 3,'-58'9'6,"26"-1"0,-4 0-1,0 1 1,-3 2-1,2 1-1,2 0 0,1 2-1,2-2 0,3 0 1,3 2 1,4-3 1,4 3-2,3-3 0,5 3 0,3 0-1,2 5 1,2 2 0,3 5-1,0 5 1,0 6-1,3 9 2,-3 8-2,0 10 2,0 8-1,-7 9 0,3 8-2,-2 4 0,1 5 1,1-1-3,1 4 1,0-1 1,3 0-1,0-5 1,3-3-1,0-3 0,1-1 1,2-6 0,0-2-1,1-7 1,-1-1 0,0-2-1,1-1 1,-2-5 0,-1-1 3,-4-2-3,9-5-1,-6-5 1,6-8-1,0-7 1,4-4-1,2-11 1,8-3-2,7-9 2,5-5-1,10-4 0,6 0 0,5-3 0,8 0-1,2 0 0,2 0-2,6 3-4,-2-4-11,-1 4-20,2 0-1,-5-9-3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7.95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10 113 31,'-15'-30'35,"23"14"-4,9 2-14,5-1-4,15 2-11,4 3-9,5 1-15,2 2-10,6 7-5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46.644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351 495 2,'-6'-53'22,"0"27"-3,2 2-4,-3 3-3,-1 5-3,-2 4-2,-5 7-1,-1 5-2,-7 13-2,-2 8 0,-5 14 1,-1 11-2,-3 11 0,1 6 0,2 6 2,3 4-1,6-4 0,7-4-1,8-12 1,7-10 0,5-13 2,9-12-1,3-18 0,7-10-2,0-15 1,4-8-1,1-12 1,1-7-1,1-6-1,0-7 0,-4-6 0,-1-3 1,-5-2 0,-4-1 0,-6 2 0,-4 3 0,-7 4 1,-6 12 3,-4 8-3,-2 11 0,-6 15 0,1 11-1,-3 14 1,0 14 0,1 12-1,2 13 1,3 12-1,2 12 1,4 7-1,4 9 0,4 4 0,5 3 0,6-3-1,4-6-2,7-5-2,0-15-3,9-7-12,-1-12-19,1-19 0,1-12-3</inkml:trace>
  <inkml:trace contextRef="#ctx0" brushRef="#br0" timeOffset="578">735 567 13,'7'-22'31,"-7"22"4,-6-19-18,-3 10-7,-1 2-4,-5 2-1,-2 5-1,-5 5-1,-3 10 0,-2 5-2,-1 9 0,0 6 0,3 7 1,3 4-1,5 4 1,6-1-2,7-4 1,7-5 0,6-9-1,6-10 1,3-10-1,5-11 1,3-12-1,1-11 0,0-6 1,0-6-1,-2-5 0,-4-1 1,-1 2-1,-4 4 0,-2 5 0,-5 8 1,-1 12 0,-8 10 1,11 8 0,-7 12 0,2 8-1,-2 6 0,2 5-1,2 4-1,1-3-4,2-1-3,-2-11-10,6-7-13,1-8-5,-2-13-2</inkml:trace>
  <inkml:trace contextRef="#ctx0" brushRef="#br0" timeOffset="1058">1113 45 10,'0'-49'37,"0"49"0,0 0-3,-4 32-18,-1 4-9,5 16 0,-8 9-4,5 15 1,-1 6-1,1 8-1,-1-1 0,4 1 0,0-5-1,4-6-1,0-9-2,2-11 1,3-9-4,-4-17-2,6-7-10,-5-15-16,-6-11-4,10-12-2</inkml:trace>
  <inkml:trace contextRef="#ctx0" brushRef="#br0" timeOffset="1510">1609 580 27,'14'-35'33,"-11"13"-12,0 4-5,-6-1-3,0 4-2,-8 0-2,1 9-3,-6 1-2,-1 8 3,-4 5-5,-1 7-1,-3 5-1,1 4 1,0 8-1,1 3 1,2 5-1,4 2 0,5-3 1,4-1-1,8-4 1,3-5 0,6-8 0,6-9 0,1-8 1,5-8-1,-1-8 0,4-4 0,1-9 1,0-2-1,-3-5 0,0 0 1,-4-3 0,-1 3-1,-4 3 2,-3 6-1,-5 2 2,-1 8-3,-4 13 1,0 0 0,0 13 0,0 8 0,-3 6-2,3 4 2,0 6-2,5 2 0,5 2-2,-1-2-3,11 6-12,3-4-21,4-5-4,6-2-2,4-6 2</inkml:trace>
  <inkml:trace contextRef="#ctx0" brushRef="#br0" timeOffset="2248">2098 699 36,'17'-17'36,"-10"6"-12,11 8-6,-3-5-1,10 8-5,-1-6 0,8 6-4,0 0-2,7 0-2,-1 0-1,6 4-1,1-4 1,-2 0-3,1 0-3,-3-8-1,1 8-2,-10-9-6,1 6-16,-7-2-12,-10-3-1,-3 1 0</inkml:trace>
  <inkml:trace contextRef="#ctx0" brushRef="#br0" timeOffset="2533">2459 380 33,'-31'-4'36,"19"4"0,12 0-14,-18 11-9,18 5 0,-4 2-4,7 12-1,-3 3-2,10 12 0,-2 4-2,3 7-1,1 4-2,-1 3-1,3-2-3,-2-7-6,4-3-26,-1-5-5,-6-11-1,1-11-4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4:50.96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 1696 13,'-4'-13'18,"4"13"-4,0 19 1,3 5-5,-3 8-1,3 13-1,-3 11-1,7 13-1,-4 4-2,3 6 1,-3 1-3,3-1-1,-2-6 1,-1-8-1,-3-10 0,4-10 1,-4-12 2,0-8-1,0-11 1,0-14-2,0 0 0,0-14-1,3-8 0,1-4 0,0-9 0,3 0-1,2-5 1,3 0-2,3 2 1,4 4 0,2 5 0,5 8 0,2 7 1,2 9-1,-1 5 0,1 11 2,-2 5-2,-3 6 1,-6 4-1,-4 5 1,-9 2-1,-6 1 1,-9 0-1,-9-1 0,-6-1 0,-6-6 0,-3-4-1,-4-9-1,2-5-3,-2-12-6,10-4-15,7-8-8,2-9-3</inkml:trace>
  <inkml:trace contextRef="#ctx0" brushRef="#br0" timeOffset="570">575 2294 12,'0'-10'22,"0"-9"-5,5 7 0,-5-2-6,0-2 0,3-1-4,-3 0 1,0 1-2,-5-1-1,0 5 0,5 12 1,-18-12-2,4 12-1,1 13 0,-1 2 0,3 11 0,-1 4 1,8 5-2,-1 0 0,5 3 1,11-3-2,2-4 1,5-7-1,3-6-1,6-6-1,2-12-3,8 0-7,-4-13-7,3-8-18,1-3-1,-5-5-2</inkml:trace>
  <inkml:trace contextRef="#ctx0" brushRef="#br0" timeOffset="917">910 1735 16,'-28'-33'31,"12"29"-7,3 11-5,1 13-6,-3 4-3,7 15-1,-3 4-1,4 12-2,1 4-1,6 11 1,-5-2-3,8 2 0,-3-4-1,9-5-1,-3-7 0,1-7-1,-3-14 1,3-8-1,-1-12 1,-6-13-1,10-4 1,-5-10-1,1-10 1,0-4-1,4-8 0,-1-6-1,3 0 1,2 2 1,1 2-1,1 5 0,2 6 1,0 9-1,-1 7 1,1 11 0,-2 9-1,0 8-1,-2 7 1,-3 4-1,-1 6 1,-3 2-2,0 5 0,-1-3-1,-1-3-2,-1-6-4,6-1-3,-5-10-11,6-8-11,3-2-2,-4-15 0</inkml:trace>
  <inkml:trace contextRef="#ctx0" brushRef="#br0" timeOffset="1405">1408 2122 26,'6'-19'32,"-6"19"-15,-4-13-1,4 13-7,-15-5 2,1 10-5,1 5-1,-6 5 1,1 7-3,-1 6-1,3 6 0,-2 3 0,5 3-1,2-1 0,5-1 1,2-7-1,4-5 0,7-7 1,1-8 0,1-11-1,3 0 0,1-14 0,2-2-1,1-3 1,0-5 0,0-2 0,1 2 0,-3 0 1,0 6 0,-4 1 0,2 6 0,-12 11 0,17 0 1,-10 8-1,3 6-1,-4 4 0,2 3 0,3 1-2,-2 0-1,4 0-4,-3-7-4,6 1-11,-4-7-16,2-9-2,0 0-2</inkml:trace>
  <inkml:trace contextRef="#ctx0" brushRef="#br0" timeOffset="1842">1616 2096 1,'-4'-36'36,"4"36"-1,0 0-10,0 0-7,9 25-4,-6-2-5,6 9-2,-1 1-1,5 7-2,-3-3-1,4 2-1,0-8 1,2-5-1,-2-6 0,3-7 0,-2-8 0,1-5-1,1-14 1,1-1-1,0-9 1,-3-3-2,-1-5 3,1-4-5,-4 1 1,-1-2-2,-1 6-5,-9-2-10,7 7-21,-3 5 0,-4 3-3</inkml:trace>
  <inkml:trace contextRef="#ctx0" brushRef="#br0" timeOffset="2173">2029 1991 4,'14'0'36,"-14"0"0,7 16 0,-7-5-19,3 14-8,-3 3 0,0 8-4,0 2-1,4 6-2,-4 2-2,0 3 0,0-5-2,0-7-2,5-2-6,-5-12-8,0-9-20,5-4-1,-5-10 1</inkml:trace>
  <inkml:trace contextRef="#ctx0" brushRef="#br0" timeOffset="2436">2083 1686 8,'-15'-7'31,"-6"20"-8,21-13-21,-13 26-25,5-17-8</inkml:trace>
  <inkml:trace contextRef="#ctx0" brushRef="#br0" timeOffset="2714">2353 2035 14,'0'0'34,"12"-6"-8,-12 6-5,0 0-5,0 0-2,0 0-4,0 0-2,0 0 0,-14 8-3,4 1-2,-2 5 0,-2 6-2,0 7 0,-1 2 0,1 7-1,2 2 0,3-1 0,4 2 0,5-5 0,6-5 0,5-9 0,6-7 0,4-7 0,3-12 0,4-5 0,3-8 0,0-6 0,-4-5 1,0-4-1,-6-3 1,-3 0 0,-8 0 0,-7 0-1,-9 2 0,-5 3 0,-4 6-2,-7 4-3,2 9-6,-5 6-27,3 2 0,6 5-1</inkml:trace>
  <inkml:trace contextRef="#ctx0" brushRef="#br0" timeOffset="3534">2593 2062 10,'0'0'31,"0"0"-7,9-11-5,-9 11-4,16-10-2,-2 10-1,-1-7-2,8 7-2,-2 3 1,6 5-3,-3 1-1,5 10-1,-3 0-1,1 6-2,-2-1 1,-2 4-2,-6-2 1,-4 0-1,-3-2 1,-2-5 0,-6-3 0,-6-3 1,6-13 1,-15 13-1,3-13 0,2-8 0,-1-4 0,4-6 0,0-7-1,4-8 1,3-4-1,3-6 0,4-1 0,4-3-2,6-1-3,0-4-6,10 4-29,2 1-3,-2-1 1,0 0-5</inkml:trace>
  <inkml:trace contextRef="#ctx0" brushRef="#br0" timeOffset="10826">2573 26 3,'0'-12'6,"7"12"-2,10-4-2,8 4 0,7 0 0,8-4 2,4 4 1,6-2 2,2 2-2,1 0 0,-1 0 2,-6 4-1,-2 2 0,-4 2-1,-6 4-1,-5 3-1,-5 3 1,-8 6 0,-3 6-1,-5 2 0,-5 4-1,-3 3 1,-6 5-1,-1 5 1,-2 7 1,-2 2-2,2 4 2,0 3 0,4 4-2,0 7 1,5 3 2,0 1-2,0 4-1,5 2-1,0 0 0,1 4-1,2 0 2,-2-5-2,2 1 2,-1-2-2,3 0 1,-3-5 0,2 1 0,-1-2-1,2 0 0,-3-4 0,0-2-1,0-2 2,-2-4-2,0-6 1,-1-4 0,-1-6 0,0-6 0,0-3 0,0-5 1,0-4-1,0-7 1,-3-2-1,4-4 1,-4-3 0,0-1-1,-4-3 1,-1-1 0,5-11 1,-16 18 0,3-11-1,1 0 1,-5-1-1,-1-1 1,-6 0-1,-3-1 1,-4 0-1,-6 0 1,-7-1-1,-4-3 0,-6 0-1,-2 0-2,3 0-3,-3-7-14,5 7-18,9 0-1,2-12-2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05.398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25 64 24,'-18'-57'33,"9"40"-5,9 17-28,0 11-23,0-11-8,16 30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8:58.148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2 258 7,'0'0'15,"0"0"1,0 0-3,0 0 0,0 0-3,0 0 0,-9-4-1,9 4-1,0 0 1,0 0-2,13-3 3,-2 3-4,0-4 0,7 4 0,1-4-1,6 4-1,4-3-1,5 3 0,3 0-1,2-3 0,1 3-1,0 0 0,1-4 0,-1 4-1,-6 0 1,-2 0-1,-6 0 0,-4 0-1,-3 0-1,-6 0-3,-3 5-3,-10-5-9,0 0-17,0 0-4,0 0-1</inkml:trace>
  <inkml:trace contextRef="#ctx0" brushRef="#br0" timeOffset="452">300-1 15,'-12'-3'33,"3"12"-8,5 0-6,4 12-5,0 1-3,4 13 1,-4 3-5,4 10-1,-4 3 0,6 7-3,-3 2-1,2 0-1,-1-2-3,-4-5-2,10-3-11,-5-7-21,1-13 1,3-10-4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8:59.41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516 134 3,'13'-7'20,"-3"-7"-2,-10 14-5,0 0-1,0 0-3,-23 4-3,5 4-1,-6 1-1,-5 5-2,-8 0 0,0 1 0,-6 0 0,2 2 0,-3-5 1,2 2 0,1-4 1,6 0-1,2-4 0,5 2-1,6-4 2,4 0-1,6-4 0,12 0-1,-13 7-1,13-7 1,0 0-1,0 14 1,0-14-1,6 20 0,-2-3 1,1 5 0,-2 4-1,3 6 3,-2 6-3,0 4 0,0 3 0,1 5 1,-2 4-1,2 3 0,-1-1 0,1 4 0,0 1 0,-1 1 0,1 0-1,0 1 1,2 0-1,-2 1 0,2 0 0,-2 1 1,2-1-1,2 0 0,-2 2 0,1 1 0,-1 0 0,0-2 0,0 0 0,2 0 0,-1-5 1,-2 0-1,1-4 0,0-1 0,-1-4 0,0-5-1,0-2 2,-2-7-2,0 0 1,0-4 0,-1-6-1,0-7 2,1-3-2,1-5 2,-5-12-1,15 14 0,-2-12 0,2-2 1,5 0-1,7 0 1,2 0-1,5 0 1,3 5-1,1-5 1,1 4-1,-1-4 0,-2 0-2,-4 0-1,1 4-4,-8-10-10,5-2-21,-1 0 2,-3-4-5</inkml:trace>
  <inkml:trace contextRef="#ctx0" brushRef="#br0" timeOffset="1286">716 521 13,'5'-10'26,"-5"10"-3,0 0-4,0 0-3,0 20-3,5 1-4,-5 0 1,5 10-5,-5 1 1,9 5-1,-6 1-1,1 0-3,1-3-1,-1-4-2,4-1-8,-4-8-7,3-6-19,4 1-1,-11-17 1</inkml:trace>
  <inkml:trace contextRef="#ctx0" brushRef="#br0" timeOffset="1572">992 579 8,'11'-17'33,"-11"8"0,0 9-15,0 0-7,-15 10-3,12 6-3,-5 0 1,4 9 0,-2 0-2,6 8 0,-4 0-1,4 2 0,4-5 2,0 0-2,-1-9-1,3-2 0,-1-6 0,-5-13 0,12 8 0,-12-8 0,13-14-1,-6 0 0,1-4 0,1-2 0,1-5-1,0-2 1,0-2-1,2 0 1,2 1 0,2 2 0,2 4 1,2 3-1,-1 7 1,3 7-1,1 5 0,-1 11 0,0 6 1,-3 5-1,-1 7-1,-4 5 0,0 4-3,-5-1 0,1 2-3,-4-7-3,6 1-13,-4-6-17,0-10 0,2-5-3</inkml:trace>
  <inkml:trace contextRef="#ctx0" brushRef="#br0" timeOffset="2181">1919 20 10,'-62'-9'23,"30"9"-5,0 0 0,-2 6-3,5 4-4,-4 3-2,8 6 0,-3 4-3,4 9 2,1 2-3,7 9-1,1 5 1,8 9 1,2 4-3,8 7 0,2 0 0,6 4 0,2 0 0,5 2-1,-1-4 0,3-3-1,-2-4 0,0-5 0,-4-6 0,-1-6-1,-5-5-1,-4-7-1,-4-4-4,0-11-3,0-3-14,-7-7-16,-2-9 0,-1-2 0</inkml:trace>
  <inkml:trace contextRef="#ctx0" brushRef="#br0" timeOffset="2564">1527 677 17,'14'-33'34,"-4"13"0,5 4-19,7 1-6,5 2-8,3 1-10,3 2-16,7 7-8,-6-2 0</inkml:trace>
  <inkml:trace contextRef="#ctx0" brushRef="#br0" timeOffset="2752">2101 553 7,'4'-22'32,"-4"11"-5,0 11-8,-20-17-6,11 17-1,-7 0-4,1 8-1,-4 5-1,2 7-3,-1 4 0,0 5 0,2 2-2,6 2 1,4-4 2,6-1-2,5-8 0,9-3 0,4-9-1,7-5 1,4-7 0,2-3 0,0-8 0,0-2 0,-6-5 0,-4-2-1,-6-3 1,-7-1-1,-8 0 0,-8 2-1,-7 1 0,-3 6-1,-3 2-1,-3 4-5,7 10-11,-2 3-19,7 0-1,12 0-3</inkml:trace>
  <inkml:trace contextRef="#ctx0" brushRef="#br0" timeOffset="3180">2399 559 12,'-19'3'31,"0"-6"-11,8-3-6,11 6 2,-14-10-3,14 10 0,0-10 0,10 10-5,-1-4 2,8 9-4,0 0-1,7 6-1,0 1-1,3 6-1,-3 1-1,-2 4 0,-2-1 0,-3-2 0,-5 0-1,-6-2 1,-6-3 0,0-3 0,0-12 2,-16 13-1,2-13 1,3-4-1,-1-5 1,2-6-1,4-8 0,6-5 0,0-6-1,10-2-2,5 1-2,1-6-7,10 6-24,-1 3-9,0 3 1,-1 7-3</inkml:trace>
  <inkml:trace contextRef="#ctx0" brushRef="#br0" timeOffset="3850">2745 435 27,'-13'-14'26,"13"14"-4,0 0-4,0 0-5,0 26-4,0-4 0,6 8-3,0 3-2,2 6 0,-2-2-1,4 0 3,-4-4-4,0-5 1,-1-8 0,-1-3-1,-4-8 0,0-9 0,0 0 0,0 0-1,0-9 0,0-5 0,3-5 0,-3-6 0,4-4-1,1-4 1,1 1-1,4-1 0,2 2 1,3 3-1,0 7 0,4 7 1,-1 8-1,3 10 0,0 6 1,-1 8-1,0 7 0,-2 3 1,-1 4-1,-2-2 0,-2 1 1,-4-4-1,0-4 0,-3-5 0,-2-6 0,-4-12 1,5 9-1,-5-9 0,5-10 0,-1-3 1,2-5-1,1-6 0,2-6 1,1-1-1,4-3 0,2 1 1,2 2-1,-1 5 2,1 7-2,1 9 0,-1 10 1,-1 5-1,0 11 1,-3 7-1,0 6-1,-2 2-2,1 4-2,-3-5-2,8 5-3,-6-10-8,7 1-7,-1-10-9,1-6-5,6-3 0</inkml:trace>
  <inkml:trace contextRef="#ctx0" brushRef="#br0" timeOffset="4482">3722 495 2,'31'-69'35,"-21"39"-4,-6 4-5,-4 1-7,0 11-4,-8-1-7,8 15-2,-22 0-1,8 13-2,-2 6-2,0 11 0,-2 6-1,1 7 1,2 1 0,4 1 0,3-3 0,8-5 0,-3-6 0,7-6 0,2-11 1,4-4 0,1-10-1,2 0 1,-1-11-1,1-1 1,-3-6 0,3-2-1,-2-4 1,-1 0-1,-1 0 1,0 4-1,-2 1 2,4 8-2,-1 4 1,0 7-1,3 11 0,-2 4 0,2 4-1,-1 4 0,1 2-1,-2-3-3,2 4-2,-3-7-2,5 1-6,-6-9-18,2-3-7,3-4-4,-4-9 3</inkml:trace>
  <inkml:trace contextRef="#ctx0" brushRef="#br0" timeOffset="4955">4089 114 3,'-3'-64'38,"-1"39"0,0 11-2,4 14-17,-4-11-8,7 22-2,-3 6-3,8 13-2,-4 9 0,4 11-2,-2 9 1,2 7 0,-3 2-1,2 2 0,-2-6-1,0-4 0,-1-7-2,0-8 0,0-9-4,-4-11-3,9-3-6,-9-11-18,0-11-6,11 3-5,-8-12 3</inkml:trace>
  <inkml:trace contextRef="#ctx0" brushRef="#br0" timeOffset="5226">4097 474 18,'-45'-38'36,"23"24"-4,4 0-8,8 7-5,-2-5-7,12 12 0,-4-16-4,4 16-3,15-16 0,4 11-1,4-5-1,8 3 0,5-3-1,8 2-1,3 1 0,-1 2-3,3 2-1,-6-2-6,1 8-9,-12 0-22,-5-3-1,-6 4 0</inkml:trace>
  <inkml:trace contextRef="#ctx0" brushRef="#br0" timeOffset="5714">4669 325 10,'0'-16'35,"0"16"-7,4-10-5,-4 10-5,0 0-1,9 5-6,-1 12-1,-2 4-3,1 8-2,-1 3-2,2 5 0,-1 1-1,0-1-1,-2-2-1,0-8-1,-2-3-4,-3-10-5,5-4-18,-5-10-11,0 0-3,9-9 2</inkml:trace>
  <inkml:trace contextRef="#ctx0" brushRef="#br0" timeOffset="6159">5150 282 3,'24'-5'35,"-24"-6"0,0 11-1,-11-9-24,-3 7 0,-3 6-4,-6 1-1,-1 7-1,-2 5 1,-1 10-2,3 1-1,3 7 0,3 1 0,4 3-1,6-3 0,8-3 0,8-8 0,7-6 0,5-8 0,7-8 1,2-8 0,3-6-1,-2-3 1,-1-5 0,-6-3 0,-5-1 0,-7-4-1,-7 1 0,-10-1 0,-6-1-2,-7 2 0,-5 0-3,1 6-3,-5-3-7,10 6-25,4 6 0,4 1-1</inkml:trace>
  <inkml:trace contextRef="#ctx0" brushRef="#br0" timeOffset="6542">5378 228 17,'17'4'39,"-5"4"0,-12-8 0,-10 9-26,10 6-5,-12-1-1,8 9-2,-4 1-2,4 7 0,1-2-1,3 4-1,0-1 0,4-2 0,1-3-1,0-3 0,3-7 2,1-4-2,0-6 1,1-4 0,-10-3 0,17-11 0,-9-1 0,1-4 1,-2-6-1,0-5 0,1-6-1,2-2 1,1-4-1,2 0 0,0 0 1,4 1 0,1 5 0,0 8 0,1 9 0,1 10 0,-1 9 0,0 10 0,-3 8-1,-1 10 1,-5 6-1,-1 3 0,-3 5-2,-6-1-2,0 10-9,-4-1-24,-2-3-5,1-2-1,-3-5-1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06.901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72 105 14,'-13'-15'30,"-3"7"-5,6 8-7,10 0-5,-18 7-1,14 6-2,-4 6 0,8 9-4,-4 6-1,4 11 1,5 7-3,2 9 0,0 2-1,3 3 0,-1-4-2,0-3 1,-2-7 0,0-7 0,-2-10-1,-1-9 1,-4-8 0,3-6 0,-3-12-1,0 0 1,0 0 0,8-24-1,-4 1 0,4-6 0,2-6 1,3-3-1,5-4 1,4 2-1,2 1 2,5 4-1,1 5 1,3 11-1,-1 7 0,0 9 1,-3 10 0,-2 9-1,-5 7-1,-3 8 0,-5 5 0,-4 4-1,-1 2-3,-6-3 0,3 1-1,-6-7-4,6-1-8,-6-13-9,5-5-12,1-5 0,-6-9 1</inkml:trace>
  <inkml:trace contextRef="#ctx0" brushRef="#br0" timeOffset="481">596 504 33,'12'-55'35,"-3"42"-7,-5 2-7,7 15-2,-11-4-5,17 22-6,-8 0-2,2 9-1,-1 2-3,0 4-1,-1 2-2,0-3-2,1 3-5,-5-11-10,5-4-17,-1-3-2,-2-8 0</inkml:trace>
  <inkml:trace contextRef="#ctx0" brushRef="#br0" timeOffset="752">1167 415 15,'8'-15'30,"-3"-4"1,-5 19-17,-14-5-6,-1 8 0,-3 5-1,-4 3-2,-1 5 2,-4 3-2,0 6-1,2 1-2,2 6 1,3 3-1,4-1 0,7 1 0,5-2 0,4-1-2,9-6 1,2-5-1,6-6 1,0-5-1,4-7 1,0-6-1,0-7 1,0-4-1,-1-5 1,-1-6-1,-1-7 1,-3-4-1,-1-7 1,-2-3 0,0-5-1,-3-4 2,-1-3-2,-2-3 1,0 3 0,-3 1 0,0 6 0,-3 6 0,0 8 1,0 6-1,-4 12 1,-2 10-1,6 9 0,-11 13 0,7 8 0,0 10 1,4 9-2,0 7 1,0 9 0,5 4 0,3 4 0,5 2-1,3 1 1,2-5-1,3-6-1,2-5-1,0-13-4,7-1-7,-4-13-26,-1-11 1,0-9-2,-3-11 1</inkml:trace>
  <inkml:trace contextRef="#ctx0" brushRef="#br0" timeOffset="1323">1505 402 9,'-12'-17'38,"-6"3"0,18 14-1,0 0-19,-9 12-5,14 7-5,-5 2-3,9 10-1,-5 3-1,4 6 0,-3 1-2,0-1-1,1 0-2,-3-9-2,4-1-6,-7-10-18,5-8-11,-5-12-2,12 7 1</inkml:trace>
  <inkml:trace contextRef="#ctx0" brushRef="#br0" timeOffset="1894">1787 382 10,'0'0'23,"-9"-11"-4,9 11-1,0 0-3,-4-10-3,4 10 0,0 0-4,0 0 2,0 0-4,0 0-2,0 0 0,0 0 0,0 0 0,4 13-1,-4-3 0,3 7-1,-3 1 0,4 6 0,-4 3 0,6 4 0,-6 2-1,5 0 0,-5-1-1,5-2 1,-5-2 0,4-4-1,-4-6 1,0-3-1,0-5 1,0-10-1,0 10 1,0-10-1,0 0 0,4-14 1,-4 0-1,3-3 0,-3-8 1,6-3-1,-2-6 0,3-2 0,2-1 0,3 0 1,3 3 0,4 3 0,2 8 2,1 5-1,2 8 0,2 10 0,-1 3 0,0 9-1,-4 7 0,-2 6-1,-3 5 0,-2 5-1,-1 3-1,-6-1-2,4 2-3,-5-8-3,8 2-7,-6-6-23,3-8 0,2-6-2</inkml:trace>
  <inkml:trace contextRef="#ctx0" brushRef="#br0" timeOffset="2527">2803 371 12,'35'-25'35,"-30"9"2,-5 3-2,-4 1-23,-11-2-5,0 4 2,-9 0-4,1 3-1,-5 1-1,3 6 0,-3 0-1,1 5-1,-1 4 0,2 3-1,1 7 0,2 2 0,3 6-1,2 2 1,6 1-1,3 0 1,9 0 0,0-3 0,6-5 0,6-4 1,4-6-1,3-5 0,4-7 1,2 0-1,0-7 1,3-3-1,-2-5 1,-1-1 0,-2-4 0,-1 2 1,-4-2 0,0 0 1,-6 1 0,0 4 0,-3 1-1,-2 4 0,-7 10 0,9-11-1,-9 11 0,0 0-1,13 21 0,-9-5 1,1 6-1,1 7 0,0 4 0,2 4 0,-4 4 0,0 0 1,1 0-1,-5-1 0,0 0 0,-6-2 0,-3-2 1,-4-3-1,-4-5 0,-6-2 0,-6-4 0,-3-1 0,-7-6 0,-4-3 0,-3-6 0,-2-1 0,-4-5 0,-4 0-1,0-4-1,-2-1-1,5 5-2,-3-8-7,13 8-21,1-6-8,8-1-2,10-4 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0.864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81 79 22,'0'0'20,"9"-12"0,3 6-5,3-4-1,9 2-4,3-4 1,7 2-2,2-1-1,2 5-3,0 1-1,0 5 0,-4 4 1,-3 6-3,-6 2 0,-4 7 0,-6 1 0,-2 6 0,-4 4 0,-2 6 0,-4 1 0,0 6-1,-3 2 1,0 4-1,0 3 1,0 2-1,0 0 0,3 2 1,0-1-1,2 0 1,-2-1-1,3 1 0,-1-2 1,3 1-2,1-2 1,-1 2 0,0 0-1,1 3 1,1-4-1,0 2 1,1 1-1,-2-2 1,0-3-1,-1 2 1,1-1-1,-2-4 1,-2-1-1,0-2 0,-5-2 1,3-2-1,-3-2 0,0-2 0,-5-6 0,1 1 1,-2 2-1,-2-2 1,-1-2-1,0 1 1,-1-1-1,-2 1 1,0-1 0,-2-2 0,-2-3-1,-1-2 1,-2-2 0,-2-4 0,-6-3 0,-2-5-1,-4-2 0,-4-2 0,-6-5-2,-6-4-2,1 4-11,-7-9-24,-1-6-4,-6-9-1,-3-13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0-3,0 0-5,-2 4-2,-4 1 0,3 4-3,-6-1-3,4 5 1,-3 0-3,5 4-2,-5 1 0,4 4-1,-2 0 0,0 4-1,1 0 0,0 2 0,1 1 0,0 1 0,3 1-1,0 2 1,3-1-1,2 0 0,3 3 0,2-1 0,1 2 1,4 1-1,1 2 1,3-1-1,0 3 1,0 2 0,0 0 0,3 3 0,1 0-1,2 0 1,-1 1-1,2 0 2,2-1-2,0 0 0,1-2 2,3-1-2,1 1 1,2-2 0,1-1 0,3 0 0,0-1 1,3-1-1,1-1-1,3-1 2,0-3-2,5-3 0,2 0-1,1-1 1,1-3-1,1-2 1,1-1-1,3-4 1,5-3 0,-1-2 1,2-5-1,1-3 1,1-3 0,1-4 0,-1-7 0,-2-1-1,-4-3 1,2-7-2,-1-2 1,-4-2-1,0-5 0,-2-2 0,0-2 0,-1-3 0,-1 0 0,-6 0 1,1-3 0,-1-1 0,-1-1-2,-2 0 2,-2 0-1,-1-1 1,-4-1-1,-2-1 1,-2 0-1,-4-1 1,-1 1 0,-2-3 0,-2 0 1,-1 1-1,-2-2 1,-1 1-1,-3 1 0,0 0 1,0-1-1,-4 4 1,-4 0 0,-1 2 0,-4-2 0,-2 2 0,-4-2 0,-1 2-1,-4-2 1,-3 1 0,-4-2-1,-2 0 1,-3-1-1,-4 2 0,-6-1 0,-2-1 1,-5 3-1,-4 2 0,-6 2-1,-9 1 0,-6 6-1,-5 5-2,-3 14-6,-5 3-14,1 22-17,1 14-1,-1 16-1</inkml:trace>
  <inkml:trace contextRef="#ctx0" brushRef="#br0" timeOffset="1841">2549 1004 1,'0'0'17,"0"0"1,0 0-3,0 0 0,0 0 0,0 0-1,0 0-2,0 0-1,0 0 1,0 0-4,0 0 1,0 0-4,0 0-2,0 0 0,0 0-1,0 0-1,0 0 0,0 0 1,0 0-1,0 0 0,14 0 0,-5 3 1,0-3-1,3 4 1,0-4-1,1 4 0,0-4 0,2 7-1,0-7 1,1 5-1,-2-5 0,0 4 0,-1-4 0,-2 3 0,-1-3 0,-10 0 1,12 0-1,-12 0 1,0 0-1,0 0 2,0 0-2,0 0-2,0 0-2,0 0-5,0 0-23,0 0-8,0 0-1,0 0-1</inkml:trace>
  <inkml:trace contextRef="#ctx0" brushRef="#br0" timeOffset="4320">2212 1632 17,'0'0'18,"0"0"-4,0 0 1,0 0-4,0 0 1,0 0-2,-7-13 0,7 13-1,0 0 0,0 0 0,-12-10-3,12 10 2,0 0-2,-12-10-1,2 2 0,10 8-1,-17-13 0,6 4-1,-3-2 2,0-1-2,-6-1 0,-1-2 1,-2-1-1,1 0-1,0-1 0,1 1 0,-1 0-1,4 3 1,1-2-2,5 3 1,0 3-1,2 1 2,10 8-1,-14-12-1,14 12 1,0 0-1,-10-8 0,10 8 0,0 0 0,0 0 0,0 0-1,0 0-1,0 0-1,0 0-3,0 0-18,3 10-16,-3-10-3,0 0-2,0-11 2</inkml:trace>
  <inkml:trace contextRef="#ctx0" brushRef="#br0" timeOffset="5225">2047 666 27,'0'0'38,"0"0"-6,0 0-8,0 0-4,0 0-4,10-5-5,-10 5-2,0 0-1,0 0-2,0 0-1,0 0 0,0 0-1,0 0 0,0 0 0,0 0-1,0 0-1,0 0 0,0 0 0,0 0-2,0 0-1,0 0-2,0 0-11,0 0-27,0 0-4,8-13-2,1-4-2</inkml:trace>
  <inkml:trace contextRef="#ctx0" brushRef="#br0" timeOffset="11292">1889 5606 13,'0'0'14,"0"12"1,6-3 0,-6 4-1,7 4-1,-4 6-4,4 5-1,-2 6 0,4 5-4,-2 4-1,1 3 0,5 7-1,-3 4 1,4 4 0,2 6-2,-3 2 0,2 8 0,-1 5 0,0 4-1,-4 9 1,2 4-2,-3 9 2,-2 7-1,-4 4 1,2 4-1,-5 7 0,0 5 0,0 4 1,-5 1 0,-2 1 0,-2 5 0,-2-4 1,1 0-1,-3-2 1,-2-5 1,-1-7 0,1-3-1,0-11-1,2-11 1,0-14-1,1-11 1,0-15-1,6-12-1,1-14 1,2-12-1,3-11 0,-3-5 1,3-9-1,0 0 0,0 0 0,0 0 0,0 0 1,0 0-1,0 0 1,0 0-1,0 0 0,0 0 1,0 0-1,10-7 0,-10 7 0,13-11 0,3 3-1,4 0 0,5-2 0,4 1 0,8 1 1,2 0-1,6 1 0,4 1 0,-2 1 2,2 1-1,1 1 0,-4 3 0,0 0 0,-4 0 0,-3 4 0,-4 1 0,-4 3-1,-4 4 1,-4 2-1,-3 7 1,-4 1-1,-3 5-1,-6 1 2,-2 1-1,-5 0 1,-3 0-1,-4-2 1,-8-6-1,-4-4 2,-5-2 1,-6-6-1,-6-2 0,-6-7-1,-7 0 1,-5-5-1,-2-2 0,1-1-1,1-2 1,2 1-1,6 0 1,5 2-1,6 0 1,11 3-1,3-2-1,11 4-6,-2-8-7,12-1-23,5-7-2,-1-3 0</inkml:trace>
  <inkml:trace contextRef="#ctx0" brushRef="#br0" timeOffset="14599">1354 6251 14,'0'0'16,"0"0"-3,0 0-2,-8 9-3,8-9-4,0 20 0,0-2-1,0 7-2,0 6 1,4 11 1,-4 5-1,0 8 3,-3 6 0,3 6-1,-7 5-1,0 10 2,0 3-2,-3 10 1,-4 5-1,4 4-2,-6 6 1,4 6-1,-4 3 1,4 3 0,-5-3 2,4 0-2,-1 2-1,2-2 0,-1-4 0,3-3 1,-3-5-1,2-6 0,1-4 0,2-2 0,2-6 0,1-5-1,0-2 0,2-7 1,3 1-2,-3-1-1,3-8 2,-4-2-2,4-10 1,-5-3 0,2-8 1,0-5-1,-1-13 1,4-5 1,0-8 0,-3-4 0,3-9-1,0 0 0,0 0 0,0 0 0,3-11 0,-3 0-1,0-1 1,4-2 0,-4-2 0,3-2 0,-3-1-1,3-1 1,-3 2 0,4-6 0,1 1 0,1-2 2,3 3-2,0-3 2,3 1-2,0 1 2,2 1-1,2 3 2,1 3-3,-1 1 1,6 2-2,-1 0 1,3 3 0,1 2-1,2 2 1,0 1-1,1 2 1,3 3-1,-4 0 2,1 5 0,3 3-1,-3 2 0,1 4 1,-1 2-1,0 3 0,-3 0 1,-1 6-1,-5 1-1,-4-2 1,-1 1-2,-7-1 3,-3 0-3,-4-1 2,-7 2-1,-5-7 1,-4 3 1,-6-2-1,-4 1 0,-5-1 1,-4-2-1,-3-1 2,-1-3-2,-8-2 4,4-3-2,-2-3 1,2-2-2,2-3 1,3 0-1,3 0-1,7-5 0,7 2-2,5 0 0,4 3-3,3-7 0,9 7-3,0 0-6,-4-9-6,4 9-17,13-16-1</inkml:trace>
  <inkml:trace contextRef="#ctx0" brushRef="#br0" timeOffset="47102">1380 2173 13,'0'0'18,"-16"-6"-2,16 6-2,-12 0-1,12 0-2,-15-4 0,4 4-1,11 0-3,-19-3 1,19 3-1,-20 0 0,20 0-3,-23 0 2,13 6-1,-1-6-2,1 8 0,-3-3 0,1 5-1,-1-1 0,-1 3 0,0 1-1,-2 3 0,0 2 1,-1 2-1,1 3 0,-2 3 0,1-1-1,-2 3 1,1 1-1,0 0 1,0 1-1,2 2 1,1-1-1,1 2 0,0-1 1,3 4-1,-3-1 1,2 1-1,-1 1 0,1 2 0,-1 1 0,0 3 0,-1 3 0,0-1-1,2 1 1,0 2 0,-1 4 0,1-1 0,-1 2 0,0 2 0,-2 0 1,0 2-1,0 1 0,0 2 0,-1 1 0,16-61 3,-13 70-2,13-70 1,-15 76-1,8-33 0,0 3 1,0-1-1,0 7 1,1 1-2,2 4 0,-2 0 0,1 4 0,2 1 0,0 6-1,3-3 1,-4 6 0,4-2 0,0 0 0,3 27-1,6 30 0,4-12 0,6-11-1,3-15 1,2-10 0,4-14 0,2-8 1,-2-11 0,0 0 0,1-3 1,-3-2-1,2-2 0,0-2 1,1-3-1,0-3 0,3-5 0,1-1 1,0-3-1,3-2 0,-1-4 1,0-2-1,-1-2 0,3-3 0,-2-3-1,1-1 0,-1-4 1,1 0-1,-1-7 0,2 0 1,0 0-1,-2-4 2,1-1-1,1-3 0,0-1 0,-2-2 1,2-3-1,-2-4 0,-1-4 0,-3-3 0,-1-3 1,-2-2-2,0-5 2,2-1-2,0-4 0,-1-4 0,0-2-1,-1-2 2,-1-5-1,-1 0 1,1-5-1,-5-4 2,-1-3-1,-2-2 1,1-4-1,0-4 2,-3-3-2,1-3 0,-2-1 1,-2-2-1,-3-4 0,0 1 0,-4-3 0,0 4 0,-4-4 1,-3 2-1,0 0 0,0 1 0,-4 0 0,-5 0 0,0 2 1,-4 2-1,-3 2 0,-3 4 0,-4 2 1,-3 5 0,-4 5 0,-5 4 1,-2 5 0,-6 1 0,0 6 0,-7 2 1,-3 4-2,-9 5 1,-3 8-1,-4 4-1,-11 10 1,-2 10-2,-7 8-2,-4 17-5,-10 7-24,1 13-9,-5 16-2,50-19 0</inkml:trace>
  <inkml:trace contextRef="#ctx0" brushRef="#br0" timeOffset="49737">1274 5717 13,'-8'-5'20,"8"5"-5,0 0 0,0 0-4,0 0 0,0 0-3,0 0-1,0 0-1,3 12 0,-3-3-2,0 6-1,0 6 2,-3 8-2,3 7-2,-4 7-2,4 15-4,0 9-6,0 14-15,4 17-7,-1 6 0</inkml:trace>
  <inkml:trace contextRef="#ctx0" brushRef="#br0" timeOffset="55680">1412 3065 18,'0'14'13,"0"1"-4,0 8-4,6 7 3,-3 9-1,3 12-2,0 9 1,1 12-3,1 10 0,0 11 0,0 4 0,2 8-1,0 0-1,-1-5 0,0-4 2,0-8-2,1-11 1,-1-13 0,2-12-1,2-9 0,-1-11 1,7-8-1,2-8 2,7-11 0,9-9 1,7-13-1,7-11 0,9-14-1,13-10 4,6-16-3,11-8 0,6-12-1,7-6 0,4-3 0,6-1 1,-5 0-1,-1 7 0,-4 5 3,-8 11-3,-11 7 1,-8 11-1,-14 11 0,-9 10 0,-11 8 0,-9 7-1,-10 6 1,-8 6 0,-15 9-1,13-6 1,-13 6 0,0 0 0,0 0 1,0 0-2,0 0 2,-10 6-2,10-6 0,0 0-1,-9 4 1,9-4-1,0 0-1,0 0 1,-9 0-1,9 0 0,0 0-2,0 0 2,0 0-1,0 0 1,0 0 0,0 0 1,0 0 0,0 0-1,0 0 2,0 0-1,0 0 0,0-10 0,0 0 1,3-3-1,5-5-1,2-3 1,3-5 0,4-3-1,5-2 2,3-1-2,6-1 1,0 1 0,4 1 1,2 5-1,1 1 0,1 5 1,1 4-1,-2 6 0,-3 6 0,-3 4 0,-6 5 1,-2 7-1,-4 3 0,-5 6 0,-7 2 1,-5 6-2,-6 5 2,-5 3-1,-8 1 0,-6 2 1,-6 1-2,-6 0 1,-7-2 0,-2-3 0,-4-4 0,1-6 1,1-5-1,1-5 0,3-6 1,3-5-1,7-5 1,5-5-1,6-2-1,3-5-1,9 0-3,3-8-7,13 3-12,5-2-15,2-4 0,7 2-2</inkml:trace>
  <inkml:trace contextRef="#ctx0" brushRef="#br0" timeOffset="58331">909 2513 10,'-10'8'18,"-10"-3"-2,7 0-2,-5 1-4,-5 2-3,-7 0 1,30-8-3,0 0 1,-63 21-2,63-21-1,-58 18 1,58-18 0,-69 23-1,69-23-1,-76 28-2,76-28 1,-82 33-1,38-14-1,2-1 0,0 6 1,0-8-1,-1 4 1,43-20 1,-72 37 0,72-37 0,-58 32-1,58-32 1,-44 27-1,44-27 1,0 0-1,-44 35 0,44-35 0,0 0 0,0 0 1,-16 49 0,16-49 2,0 0 0,13 65 0,-13-65 0,19 65-1,-19-65 0,24 87 1,-11-35-1,2 7-1,1 6 1,2 3 0,-1 1 0,2 4-1,1 0 0,-1-1 0,0 0 0,2-4 1,-1-2-1,-2-4 0,1-3 0,-1-7 0,-2-3 1,1-6-2,-17-43 1,28 68 0,-28-68 0,22 44 0,-22-44 0,0 0 0,25 41 0,-25-41 0,0 0 0,0 0 0,0 0-1,0 0 1,0 0-1,0 0 1,0 0 0,0 0-1,0 0 1,0 0-1,0 0 1,0 0-1,0 0 1,0 0-1,0 0 0,0 0 0,0 0 0,0 0 0,0 0 0,-4-48 0,4 48 0,0 0 0,0 0 0,-24-43-1,24 43 1,0 0-1,0 0 0,0 0 0,0 0 0,-45-10-1,45 10 1,0 0 0,-22 48 1,22-48-1,-10 54 1,10-54 0,-3 70 0,3-28-1,3 1 1,0 3 1,3 1-2,1 1 1,3-2 0,1 0 0,2-4 0,-13-42 0,33 74 0,-33-74 0,38 52 1,-25-56-2,29 26 0,-2-19 1,-3-21 0,-2-13 0,-7-15 0,-4-5 0,-8-6-1,-9 7 2,-7-1 0,-3 1 0,3 50 1,-7-44 0,7 44-1,-13-45 1,13 45 0,0 0-1,-25-54 0,25 54 0,0 0-3,0 0-4,-38-52-8,38 52-22,0 0 0,0 0-5,-41-17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48.11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18 24 19,'-12'-11'41,"12"11"-5,0 0-14,-7-14-9,7 14-8,10 0-2,-10 0-5,13 12-18,-13-12-16,12 15-2,-12-15 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2.68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0 347 6,'86'-8'6,"-34"8"-2,7 0 3,9-3 0,3 3-1,8-5 0,8 1 0,5-1 0,8-2 0,5 3-2,3-3 0,7 1-2,4 1 0,4 1-1,5-1-1,3 1 1,5 0 0,6-1-1,4 0 1,6-2 0,4-1 1,7 0-1,5-1 0,5-1 1,4 1-1,4 2 0,4 1 0,4 2-1,1 0 0,2 1 1,1 0-2,0-1 2,2-1-1,4-3 1,-1-1 1,1-2 0,2-3-1,3 3 0,-1-1 0,-2 2 1,-3 1-1,-6 3-1,-6-1 1,-7 7 1,-10-7 1,-9 7 0,-10-7 1,-8 4 0,-14 0 0,-7-1 4,-13-2-4,-6 0 0,-18 1-1,-9-1-1,-13-1-1,-10 1 0,-11-1-1,-10 1 0,-6 0-2,-11 1-4,-1 5-12,-13 0-18,0 0-2,0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4.314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0 497 4,'34'0'10,"-14"0"-1,4 0 1,7 5-3,3-2 1,9 1 0,4 0-1,11 1 0,8 0-2,13 2 1,9-3-1,12 1-1,12-5-1,12 4-1,15-4 0,11-6 0,14-1 0,14-3 0,16-2 0,13 0-1,11-4 2,8-3-2,9 1 0,7-1 0,5 0 0,5 0 1,2-2 0,4 0 0,0-3 1,4 4 0,-1 0 0,-1-1-1,-2 0-1,-3 1 0,-9 2 0,-7 0 0,-12 0 0,-11 3 0,-13-2 0,-8 3 0,-18-1 0,-10 2 0,-18 0 0,-12 2-1,-14-1 1,-12 1-1,-18 3 0,-14-1-1,-15 2-2,-17-2-2,-10 5-11,-19-1-11,-18 5-14,0 0 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49:15.26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2 423 3,'-9'0'7,"0"-10"-3,9 10 0,0 0 0,11-13 1,0 7 2,5 2-3,4 0 1,3 4 0,7-4 1,5 4 1,8 0-3,6 0 1,9 0-2,9 3 1,7-3 0,12 0 0,5-3-1,10 3 1,8-6-1,11 2-1,5-2 1,10 2 0,7-1 0,8 0 0,3-2-1,9 0-1,2 0 1,3 1-1,3-2 1,4-2-1,-1 0 0,4 1 2,2-5 0,1 3 0,2-4-1,3 2-1,0-3 1,1 4-1,1-3 0,1 3 0,-1 0 0,-1 1 0,-3 1-1,-4 0 2,-3 1-1,-5 0 1,-9-2 2,-5 3-2,-11-2-1,-5 1 1,-12-1 0,-7 2-1,-12-2 1,-8 3-1,-13-1 0,-10 1 0,-14 0 0,-9 3 0,-15-1 0,-8 1-1,-10 4 0,-12-4 0,-11 4-1,0 0-3,-12 0-4,-8 0-24,-2 0-6,-1 0-3,-6-10 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55:27.636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-7 411 16,'0'0'17,"-8"0"-5,8 0 4,0 0-6,0 0-1,0 0-2,0 0-1,0 0-1,0 0 0,0 0 1,6 7-3,-6-7 1,13 8-1,-4-3 2,2 2-4,1-1 2,3 4-1,2 0-1,3 0 0,2 2 0,2 0 1,3 1-1,2 1 0,5-1 0,2 1 0,4-2 0,3 1-1,3-3 1,5 1 0,1-4-1,5 0 0,1-5 1,3-2-1,2 0 0,0-6 0,0 0 2,0-6-2,1 0 0,-1-4 2,1-2-1,0-2 0,1-3-1,-1 1 2,1-1-2,-1 0 1,1-1-1,-3 1 1,-1-1-1,-2 0 0,-2-2 1,-1 3-1,-3-3 1,-3 0 0,-5 2 1,0-1-1,-5 1 0,-3 2 1,-2 1-1,-3 2 0,-2 1 1,-3 3-1,-5 1 0,0 1 0,-5 3 0,-1-1 0,-5 3-1,-1 2 2,-10 6-2,10-8 1,-10 8-1,0 0 0,8-6 1,-8 6-1,0 0 0,0 0 0,0 0 0,0 0-1,-5 6 0,5-6-1,0 0-2,-10 5-2,10-5-5,0 0-12,-7 2-18,7-2-1,-8 0 4</inkml:trace>
  <inkml:trace contextRef="#ctx0" brushRef="#br0" timeOffset="805">2024 25 13,'-7'2'32,"7"-2"2,0 0-22,0 0-4,14-2 0,5 2 0,-3-4 2,9 4-3,1-4-2,3 4-1,0 0 0,2 0 0,-3 0-1,-2 3-2,-2 0 2,-3-1-1,-7 1 0,1 1 0,-6 0 0,-3 3 0,-6 0 0,0 3 0,-3 3 0,-3 4 0,-3 1-1,-1 4 1,1 3-1,0 0 2,0 3-2,0-3 0,2 1 0,1-2 0,-1-3 0,2-2-1,1-2 1,0-6-1,2-3-1,2-8-1,-3 8-4,3-8-7,0-7-25,6-1-5,-3-2-1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4:55:30.321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0 764 2,'0'0'13,"0"0"-2,7 0-1,2 0-2,0-6 0,5-1 1,-1-4-1,5-2-3,1-6 1,3-1-1,2-5-2,4-2 1,1-4-1,3 1-1,4-3 0,3 2-1,2 1 2,3 1-1,0-1 0,4 4 1,2-1-1,3 1 0,2-3-1,2 1 0,5-2 0,4 2 0,1-1 0,5 3-1,1 1 2,3 3-2,4 3 3,3 3-2,-1-1 1,1 4-1,2 0 0,2 2 0,3 1 1,0 2-1,0-1 0,1 4 1,0 0-1,5 1 0,0 4 0,1 4 0,-2 0 0,1 4 0,1 1 0,0 5 1,1 0 0,-1 3-2,-2 1 1,1 1 0,-1 2-1,-1 1 1,-2 7 0,-1 2 0,-1 5 0,0 5 0,-4 3 0,-3 7 0,-3 4 0,-2 3 0,-6 1-1,0 1 1,-7 1 0,-3-2-1,-4 1 2,-3-2-2,-4-1 1,0-4 0,-4-1 0,-4-2 0,-3-3 0,-1-4-1,-6-8 0,-1-3 1,-5-6-1,-4-5 0,-6-7 0,-2-3 1,-4-5-1,-4-3 0,-7-3 0,0 0 1,0 0-1,0 0 0,-12-4-1,1-1-1,-1 0 0,-1-5-2,0 3-1,-2-7-2,2 4-4,-1-7-3,4 4-5,-3-4-5,3 2-6,1 6-7</inkml:trace>
  <inkml:trace contextRef="#ctx0" brushRef="#br0" timeOffset="887">4457 1311 16,'0'0'22,"0"0"-2,0 0-3,0 0 0,4-10-4,3 10-2,-7 0 1,19 9-5,-6-4-1,6 8 1,3 1-3,5 5 0,3 1-1,5 2-1,2-2 0,2 0 0,-1-6-1,0-2 0,-1-3 0,-4-5 0,-5-4 0,-4 0 0,-5-5-1,-5 0 1,-4-3 0,-6-1 0,-4-3 0,-5-2 0,-4-3 0,-2-3-1,-3-4 1,-3-6 1,-3-6-2,2-4 0,0-2 1,3-3-1,1-3 0,4 0 1,4 2-2,3 3 1,3 6 0,3 6 0,0 6-1,1 6 1,1 6 0,-5 13 0,6-9 0,-6 9-2,0 0 0,2 9-3,0 2-8,-2-11-26,-3 9 0,3-9-4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10T06:31:53.908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0 2140 22,'11'-23'30,"-3"13"-3,-1-10-5,8 1-2,0-11-5,7 2-6,1-10-2,6 4-3,1-3-2,5-1-1,0 2-2,-1 1-4,3 8-11,-2 4-21,-4-1 0,0 10-3</inkml:trace>
  <inkml:trace contextRef="#ctx0" brushRef="#br0" timeOffset="1">275 1926 18,'0'-9'36,"0"9"-7,-9-8-9,9 8-4,0 0-4,-11 9-5,11 5-2,-3 6 0,3 10-1,5 7-2,3 11 0,1 4 0,4 8 0,3 1-1,3 0-1,-2-3-1,2-6-1,-3-6-2,-2-11-3,0 1-9,-5-13-18,-4-8-3,0-2-3</inkml:trace>
  <inkml:trace contextRef="#ctx0" brushRef="#br0" timeOffset="2">271 2648 36,'21'-6'38,"-5"-11"-8,8 2-10,-2-11-4,10 6-5,-2-8-5,3 1-5,1 1-5,-5-2-12,5 3-17,-3 6-4,-5-3-4</inkml:trace>
  <inkml:trace contextRef="#ctx0" brushRef="#br0" timeOffset="3">650 2159 7,'-13'5'33,"13"-5"-1,3 13-12,-3-13-6,16 24-5,-8-8-2,8 6 0,-4 1-3,4 2-1,-2-4-1,0 1 0,-4-5-1,1-4 0,-4-2 0,-7-11-1,0 0 2,10 0 0,-10-12-2,0 0 1,0-6 0,-4-3 0,4-5 0,-3 1 0,3-3 1,0 0-1,0 2 1,3 4-1,1 5 0,3 5 0,-7 12 1,20 0-2,-9 8 1,2 6-1,1 5 1,-1 4-1,2 0 0,0 0 1,-3-4-1,0-3 0,-2-5 0,-10-11 1,16 7-1,-16-7 0,12-17 1,-6 1-1,-2-6 0,2-7 0,0-3 1,0-2-1,0-1 0,0 0 0,1 4 1,1 6-1,0 3 1,3 7 0,1 9 0,1 6 0,4 10-1,0 4 1,1 7-1,2 2 0,-1 5-2,2-3-1,1 1-4,-7-10-4,9-2-13,-4-9-17,-1-12-1,2-5 2</inkml:trace>
  <inkml:trace contextRef="#ctx0" brushRef="#br0" timeOffset="4">1367 1877 31,'-5'-19'31,"-1"8"-7,6 11-5,0 19-5,4 1-2,4 9-5,-2 8-2,7 8 0,0 6-2,5 3-1,-2 0 0,2-2-1,-2-6 1,0-2-2,-3-12 1,-2-7-1,-5-9 1,-6-16-1,0 0 1,0 0-1,-11-18 1,1-5 0,-5-8-1,-2-7 1,-1-6-1,-3-4 0,2-1 0,1 0 0,4 2 1,3 4-1,7 4 0,4 8 1,9 6-1,4 6 0,5 5 1,4 4-1,1 6 0,3 4 1,2 6-1,0 6 0,-3 3 0,-3 5-1,-5 3 0,-6 4 0,-8 1-1,-8-4-2,-5 3-1,-9-9-4,3 1-9,-8-10-17,2-13-4,4-6 1</inkml:trace>
  <inkml:trace contextRef="#ctx0" brushRef="#br0" timeOffset="5">1588 1332 9,'4'-19'39,"-1"5"-1,-3 14-13,0 0-5,0 11-8,10 8-1,-7 5-5,8 11-1,-1 8-2,7 10 0,0 6-1,4 9 0,3-1-1,2 2 0,0-5 0,1-6-1,-3-9-1,-3-8-1,0-11-2,-5-19-5,5-4-15,-5-16-17,-1-10 1,-2-5-2</inkml:trace>
  <inkml:trace contextRef="#ctx0" brushRef="#br0" timeOffset="6">1996 1738 27,'-12'0'34,"12"0"-12,5-13-5,-1-1-4,10 0-5,-2-6-1,5-1-3,0-6-1,4 4 1,-6-4-1,2 4 2,-8 0-2,-2 4-1,-7 1 1,-6 7 0,-6 3-1,-3 8 0,-4 0-1,-3 12 0,-2 5 0,1 7 0,2 7 0,6 4 0,6 4 0,9 3-1,4-3 1,10-2-1,8-6 1,7-8-2,6-9 0,3-14-3,7 0-5,-7-22-15,3-7-15,2-3-2,-5-7-1</inkml:trace>
  <inkml:trace contextRef="#ctx0" brushRef="#br0" timeOffset="7">2340 1332 26,'-26'0'34,"26"0"-8,-11 16-5,11-1-4,6 11-5,0 1-5,8 9 2,-1-2-5,4 5 0,-2-2-2,3-2 0,-3-7-1,-2-5 0,-3-8 0,-1-4 0,-9-11-1,0 0 1,9-9-1,-9-3 0,-6-7 1,3-5-1,-3-7 0,0-3-1,-1-4 1,0-2 0,2 2 0,5 1 0,0 5 0,3 4-1,7 9 1,2 9 0,6 10 0,1 7 0,2 7 0,1 6 0,2 5 1,-2 3-1,-1 0 0,-2-4 0,-3-1 0,0-5 0,-5-6 1,-1-5-1,-10-7 0,9-7 0,-9-7 0,0-4 1,0-6-1,0-4 0,0-4 0,-5-1 0,5-1 0,0 5 0,0 4 1,9 4-1,-1 6 1,5 10-1,2 5 1,2 13 0,2 1-1,0 6 0,-1 3-1,0-1-1,1 2-1,-3-8-2,4 2-2,-4-13-2,5 1-3,-4-11 0,4 2-1,-5-9 1,2 3 3,-2-8 0,-1 0 3,-3 2 3,-2-2 3,-3 3 2,-1-4 4,-1 6 1,-5-6 1,0 5 1,0-5-1,-3 2 1,-3-6-1,3 4-2,-4-2-2,4 3 0,-3 1 2,3 4-2,-2 2-2,5 10 1,0 0 0,-7 15 0,3 2-1,4 6 0,0 2 0,0 5-1,7-1 0,0-1 0,5-6-1,3-4 0,3-7-2,2-8 0,4-3 0,-3-11-1,3-2-1,-6-5 1,3-1-1,-5-1 1,-1-1 1,-5-3-1,-4 3 1,-6-2 2,0 1-1,0 3 2,0 0 1,-4 3 1,-2 3-2,6 13 2,-6-15-2,6 15 2,0 0 0,0 0 0,0 0 0,6 20-1,1-5 0,2 5-1,3 1 1,1 2-1,2-2 0,0 0-1,-1-4 0,0-1 1,-2-8-1,-2-4 1,-10-4-1,13-3 0,-13 3 1,5-16-1,-5 1 1,0-2-1,0-5 0,-3-3 2,0-3-4,-2-1 4,1 0-2,-1 1 1,2 4-1,3 3 1,0 5 1,5 6-1,-5 10 1,20 3 0,-6 8-1,3 5 1,1 5 0,3 4-1,-1 3 0,0 0-2,-2 1 1,-1-3-4,1-1 0,-5-7-6,3 3-4,-11-11-19,5-7-11,-10-3-1,13-14 4</inkml:trace>
  <inkml:trace contextRef="#ctx0" brushRef="#br0" timeOffset="8">3363 414 19,'14'-13'39,"-14"13"-2,14-14-17,-1 20-5,-4-1-6,6 15-1,-3 6-4,4 13 1,5 5-3,3 14 1,4 5-2,5 6 1,2-1-2,1-3 0,1-6-1,0-8-1,-4-6-1,-8-16-5,1-4-14,-7-13-18,-8-12 0,-11 0 0</inkml:trace>
  <inkml:trace contextRef="#ctx0" brushRef="#br0" timeOffset="9">3592 826 13,'-19'-16'31,"12"-1"-6,17 5-13,7 0-6,7-2-3,7-1-3,5-1-2,5-2-1,5 2 1,-2-4-1,2 3 2,-3 1 1,-5-1 2,-4 3 4,-9 0 1,-6 5 0,-12-1 2,-7 10-2,0 0 1,-16 5-1,-2 8-3,-4 6-1,-3 7-2,2 7 1,1 4-1,5 5 3,2-1-4,8 0 1,7-8 0,6-5 0,7-8 0,5-10-1,3-10 1,2-9-1,4-8 1,-2-7-1,-2-4 1,-2-4-1,-3-2 0,-5-2 1,-4 3 0,-3 3 1,-6 5 0,4 10 0,-4 4 1,0 11-1,0 9 1,0 13-1,8 5 0,2 8 0,5 1-2,2 0 0,4-1-2,3-9-1,2-3-3,-2-16-5,6-4-18,-4-10-12,-5-12-2,-1-2 2</inkml:trace>
  <inkml:trace contextRef="#ctx0" brushRef="#br0" timeOffset="10">4255 212 36,'-12'-28'38,"12"28"-11,0 0-4,3 17-8,7 7-3,-2 1-6,6 13-1,1 2-1,4 9-1,4 1-2,2 4 0,4 0-2,0-2 0,0-5-2,-3-11-1,2 2-8,-9-17-14,-2-5-15,-2-6-1,-15-10 1</inkml:trace>
  <inkml:trace contextRef="#ctx0" brushRef="#br0" timeOffset="11">4315 616 6,'-40'-22'39,"33"9"2,7 0-3,4-11-23,14 6-4,3-9-5,5 3-2,3-1-2,4 1-1,-2 6-1,-1 4-1,-2 8 1,-4 1-1,-2 5 1,-4 8 0,-4 2 1,0 2 0,-3 2 0,1 6 2,-3-4-1,4 7 0,-2-2 0,3 3-1,2 0 0,2 0 0,-1-1 0,2-2-2,0-3 0,-3-6-2,2-1-5,-8-11-22,-1-5-11,0-6-1,-6-7-2</inkml:trace>
  <inkml:trace contextRef="#ctx0" brushRef="#br0" timeOffset="12">4832 248 10,'17'0'35,"-17"0"3,0 0-21,0 0-5,-7 11-2,7 5-1,-10 0-5,5 8-1,-1 2-1,6 6 0,0 0-1,6 3 1,6-3 0,4-3-2,4-7 1,3-7 0,4-8 0,0-7 0,1-6 0,0-5 1,-4-5 0,-4-4 0,-5-2 1,-5-1-1,-10-3 1,-4 1-1,-11 1 0,-7 0-1,-5 1-1,-6 5-3,2 4-2,-3-4-10,10 6-24,7 4-2,17 8-1</inkml:trace>
  <inkml:trace contextRef="#ctx0" brushRef="#br0" timeOffset="13">5056 211 17,'0'0'40,"0"0"-2,-4-12-14,4 12-7,0 0-4,13 12-5,-13-12-3,25 23-1,-9-7-1,7 3-1,0 0 0,5 1-1,-1-3 0,-2-2-1,-4-3 0,-4-4 1,-2-4 0,-5-4 0,-10 0 1,12-15-1,-12 2 1,0-5 0,0-4-1,3-7 1,-3-5-1,0-2 0,3-2 0,2 0 0,2 0 0,3 6 0,4 4 1,3 12-1,4 9 1,5 9 0,0 10 0,1 10-1,0 7-1,-3 4-1,-1 8-7,-8-5-24,3 0-12,0-4-1,4-8-2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10T06:31:53.92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18 24 19,'-12'-11'41,"12"11"-5,0 0-14,-7-14-9,7 14-8,10 0-2,-10 0-5,13 12-18,-13-12-16,12 15-2,-12-15 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10T06:31:53.923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743 1 13,'15'-6'26,"-7"-4"-4,-8 10-7,-14 13-1,-5 5-5,-10 5 1,-4 11-4,-11 5 0,-2 11 0,-7 7-2,0 7 0,-2 5-1,4 4-1,3-3 0,4-1 3,7-5-4,6-6 1,6-9 0,6-9-2,6-9 1,6-10-2,2-3 0,5-18-3,4 16-6,-4-16-6,8-12-15,-8 12-10,10-22 1</inkml:trace>
  <inkml:trace contextRef="#ctx0" brushRef="#br0" timeOffset="1">133 489 22,'0'0'38,"0"0"-12,-9 22-7,3 8-6,-6 5-2,1 10-6,-5 10 0,0 5-2,-1 1 2,3 1-2,0-7 0,5-4-2,2-10 2,7-6-1,10-16 0,7-12 0,8-11-1,10-10 1,6-8-1,7-4-1,5-3-3,-1-8-5,5 4-30,-3 3-3,-8 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10T06:31:53.925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40 895 20,'-6'-12'40,"-6"12"-3,3 9-18,9 12-3,-9 2-7,9 11-1,-4 3-5,4 7 0,0 4-2,4 0-1,1 1-3,-1-8-5,6-2-16,1-9-13,-2-11-5,2-5 2</inkml:trace>
  <inkml:trace contextRef="#ctx0" brushRef="#br0" timeOffset="1">258 810 18,'3'12'36,"-3"3"0,3 7-25,-6 0 0,3 11-1,0 2-2,3 7-4,-3-2 0,3 2 0,-3-4-1,5-1 1,-5-8-2,3-5 0,-3-8 0,0-6 0,0-10 0,0 0 0,0 0-1,8-23 0,-8 1 1,6-4-2,-3-6 1,1-2 0,1-3-1,1 3 1,0-1 0,3 7 0,0 4 0,2 7 0,3 6 0,1 7 0,2 4 0,2 12 0,0 3 0,1 5 0,-1 8-1,0 7 2,-1 1-2,-5 2-2,0 1 1,-4-5-1,0-1-2,-9-10-5,10-3-13,-10-20-20,0 0 1,8-11-1</inkml:trace>
  <inkml:trace contextRef="#ctx0" brushRef="#br0" timeOffset="2">632 377 6,'6'-11'38,"-6"11"3,0 0-4,8 9-21,-2 20-5,-6 4-3,9 15-2,-3 9-2,5 10 0,-2 5-2,5 5 0,-2-1-1,3-3 0,-1-8-1,0-6 0,1-11-2,-3-10-1,2-6-3,-11-13-8,9-8-24,-12-11-3,12 0-1</inkml:trace>
  <inkml:trace contextRef="#ctx0" brushRef="#br0" timeOffset="3">651 886 13,'-12'-14'43,"12"14"-4,5-19 2,2 5-27,11 4-5,-1-4-5,4-1-6,7 5-14,-4 3-23,-1 3-1,-1 4-2</inkml:trace>
  <inkml:trace contextRef="#ctx0" brushRef="#br0" timeOffset="4">1017 966 33,'27'-20'35,"-12"10"-13,-2-5-6,7 6-4,-2-6-1,1 4-5,-2-3-1,0 3 3,-3-2-3,-1 3 0,-6-3-1,-4 1 0,-10-3-1,2 6-1,-8-1 0,-3 4 0,-3 2-2,-2 4 1,-3 9-1,4 6 2,-1 8 0,2 9-2,4 6 1,6 4-1,6 3 0,8 2 0,7-4 0,7-7 0,12-5 0,4-9 0,7-9-4,0-16-3,9-6-15,-4-12-20,-4-8 0,-3-4-2</inkml:trace>
  <inkml:trace contextRef="#ctx0" brushRef="#br0" timeOffset="5">1367 717 7,'-13'0'38,"2"0"4,11 0-2,11 10-27,-11-10-2,26 14-3,-8-1-3,6 6-2,0 6 0,3 6-2,-1 2 0,-3 2-1,-2 0 0,-5-1 0,-3-6 1,-4-4 1,-6-7 0,-3-6 1,0-11 0,0 0 1,-7-11-1,7-6 1,-7-12-2,7-8 0,0-8-1,0-5-1,4-3-2,2-1-1,1 5-4,-7-1-6,13 10-23,-10 7-8,-3 7-1,0 6 0</inkml:trace>
  <inkml:trace contextRef="#ctx0" brushRef="#br0" timeOffset="6">1982 7 34,'5'-9'37,"-15"4"-1,10 5-19,-19 0-6,19 0-3,-18 10 0,12 3-3,2 3-1,4 13 1,0 9 0,4 14 0,1 10 1,4 14-1,-1 7-1,4 10 0,-2 3-1,2 2-1,0-4-1,-2-2 0,-1-7 0,-3-8-2,0-8 1,-6-8-2,3-13-1,-3-10-1,-3-7-2,-1-16-6,4-1-10,0-14-23,-3-9 2,-2-6-2</inkml:trace>
  <inkml:trace contextRef="#ctx0" brushRef="#br0" timeOffset="7">1735 760 20,'9'-33'38,"4"13"-1,13-1-21,11 5-6,1-2-2,9 1-9,2 7-14,1 3-15,-5 0-9,3 7 3</inkml:trace>
  <inkml:trace contextRef="#ctx0" brushRef="#br0" timeOffset="8">2274 556 22,'0'-32'39,"-6"20"-15,0-2-5,6 14-4,-12-7-2,12 7-6,-16 15 1,9 8-5,-2 7 0,-3 8-1,0 7-1,0 3 1,2 4 0,2-1-2,4-7 1,4-5-1,0-11 1,9-7-1,1-14 0,5-7 0,-2-9 0,4-10 1,-3-5-1,0-5 2,-3-6-2,0-1 2,-2-3-1,-3 4 0,-2 4 1,0 7-1,-4 5 2,0 9-1,0 10-1,0 0 2,9 20-2,-4 0 1,-1 4-2,3 3 0,1 1-2,-1-5-2,4 3-4,-2-13-5,8-2-23,-3-5-8,-1-6 2</inkml:trace>
  <inkml:trace contextRef="#ctx0" brushRef="#br0" timeOffset="9">2583 501 38,'41'-21'38,"-41"21"-15,0 0-4,0 0-2,0 0-4,0 0-5,0 0-3,-21 15-2,4-8-1,-3 9-1,0 8 1,2 9-2,5 4 1,5 5-1,8-42 2,0 44 0,0-44 1,11 47 0,-11-47-1,23 44 0,-23-44-1,0 0 0,59 52-3,-59-52-2,50 23-8,-50-23-15,59 12-15,-59-12 0,60 0-2</inkml:trace>
  <inkml:trace contextRef="#ctx0" brushRef="#br0" timeOffset="10">2928 667 31,'0'0'40,"0"0"-10,-21-42-12,21 42 0,0 0-5,0 0-6,58-14-3,-58 14 0,0 0-1,60-28-1,-60 28 0,0 0 1,52-36-1,-52 36 2,0 0-1,33-45 0,-33 45-1,0 0-1,0 0 1,-12-43-1,12 43 0,0 0 0,-52-5 0,52 5-1,0 0 1,-54 28-1,54-28 1,0 0-1,-29 60 1,29-60 0,3 50 0,-3-50 0,23 53-1,-23-53 1,42 48-2,-42-48 0,61 39-1,-61-39-3,74 24-7,-32-19-27,-42-5-6,76-4 0,-76 4-1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0,10 4 1,4 5-2,5 4 0,6 4 0,-2 7-1,-2 8 0,2 4 1,-5 5 0,-4 4 0,-6 3-2,-8 0 0,-11 0-2,-7-4-5,-5 2-16,-11-7-17,-12-6-2,-6-2 0</inkml:trace>
  <inkml:trace contextRef="#ctx0" brushRef="#br0" timeOffset="1450">3173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1,10-5-1,8-2-1,10-11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2,-6-1-1,-6-2 1,-10-1-2,-9-3 1,-10-1-2,-13-5-3,-5 1-10,-19-6-25,-8-7-2,-7-4-1</inkml:trace>
  <inkml:trace contextRef="#ctx0" brushRef="#br0" timeOffset="4975">2983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0-1,-7-6-2,5 1-1,0 2-4,2-4-3,3 7-15,-3 0-18,-3-4-2,1 4-3</inkml:trace>
  <inkml:trace contextRef="#ctx0" brushRef="#br0" timeOffset="6582">1984 3344 6,'27'8'36,"-13"0"5,-4-2-6,1-3-17,5 5-7,-2-4-5,3 3-2,-2-3-3,2-4-4,5 7-9,-6-7-14,0-5-12,6 5-1,-3-6-1</inkml:trace>
  <inkml:trace contextRef="#ctx0" brushRef="#br0" timeOffset="6831">2344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3-3,2 0-5,0-3-6,8 7-13,-4 0-19,3-1 0,2 6-2</inkml:trace>
  <inkml:trace contextRef="#ctx0" brushRef="#br0" timeOffset="7798">1933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1,3-2-2,4 3 1,-1 0-1,-3 1 0,-10-2 0,-8 1-1,-5 2 3,-8 1-2,-13-1 0,-9 1 0,-15-4 1,-7-3-1,-8-3 0,-7-5 0,-9-3-3,-7-9-4,0 4-10,-17-8-18,0 0-3,0 0-3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10T06:31:53.936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61 10 13,'-51'-16'36,"51"16"-1,-19 5-6,19-5-39,9 18-23,-9-18-2,24 13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10T06:32:47.462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0 2140 22,'11'-23'30,"-3"13"-3,-1-10-5,8 1-2,0-11-5,7 2-6,1-10-2,6 4-3,1-3-2,5-1-1,0 2-2,-1 1-4,3 8-11,-2 4-21,-4-1 0,0 10-3</inkml:trace>
  <inkml:trace contextRef="#ctx0" brushRef="#br0" timeOffset="1">275 1926 18,'0'-9'36,"0"9"-7,-9-8-9,9 8-4,0 0-4,-11 9-5,11 5-2,-3 6 0,3 10-1,5 7-2,3 11 0,1 4 0,4 8 0,3 1-1,3 0-1,-2-3-1,2-6-1,-3-6-2,-2-11-3,0 1-9,-5-13-18,-4-8-3,0-2-3</inkml:trace>
  <inkml:trace contextRef="#ctx0" brushRef="#br0" timeOffset="2">271 2648 36,'21'-6'38,"-5"-11"-8,8 2-10,-2-11-4,10 6-5,-2-8-5,3 1-5,1 1-5,-5-2-12,5 3-17,-3 6-4,-5-3-4</inkml:trace>
  <inkml:trace contextRef="#ctx0" brushRef="#br0" timeOffset="3">650 2159 7,'-13'5'33,"13"-5"-1,3 13-12,-3-13-6,16 24-5,-8-8-2,8 6 0,-4 1-3,4 2-1,-2-4-1,0 1 0,-4-5-1,1-4 0,-4-2 0,-7-11-1,0 0 2,10 0 0,-10-12-2,0 0 1,0-6 0,-4-3 0,4-5 0,-3 1 0,3-3 1,0 0-1,0 2 1,3 4-1,1 5 0,3 5 0,-7 12 1,20 0-2,-9 8 1,2 6-1,1 5 1,-1 4-1,2 0 0,0 0 1,-3-4-1,0-3 0,-2-5 0,-10-11 1,16 7-1,-16-7 0,12-17 1,-6 1-1,-2-6 0,2-7 0,0-3 1,0-2-1,0-1 0,0 0 0,1 4 1,1 6-1,0 3 1,3 7 0,1 9 0,1 6 0,4 10-1,0 4 1,1 7-1,2 2 0,-1 5-2,2-3-1,1 1-4,-7-10-4,9-2-13,-4-9-17,-1-12-1,2-5 2</inkml:trace>
  <inkml:trace contextRef="#ctx0" brushRef="#br0" timeOffset="4">1367 1877 31,'-5'-19'31,"-1"8"-7,6 11-5,0 19-5,4 1-2,4 9-5,-2 8-2,7 8 0,0 6-2,5 3-1,-2 0 0,2-2-1,-2-6 1,0-2-2,-3-12 1,-2-7-1,-5-9 1,-6-16-1,0 0 1,0 0-1,-11-18 1,1-5 0,-5-8-1,-2-7 1,-1-6-1,-3-4 0,2-1 0,1 0 0,4 2 1,3 4-1,7 4 0,4 8 1,9 6-1,4 6 0,5 5 1,4 4-1,1 6 0,3 4 1,2 6-1,0 6 0,-3 3 0,-3 5-1,-5 3 0,-6 4 0,-8 1-1,-8-4-2,-5 3-1,-9-9-4,3 1-9,-8-10-17,2-13-4,4-6 1</inkml:trace>
  <inkml:trace contextRef="#ctx0" brushRef="#br0" timeOffset="5">1588 1332 9,'4'-19'39,"-1"5"-1,-3 14-13,0 0-5,0 11-8,10 8-1,-7 5-5,8 11-1,-1 8-2,7 10 0,0 6-1,4 9 0,3-1-1,2 2 0,0-5 0,1-6-1,-3-9-1,-3-8-1,0-11-2,-5-19-5,5-4-15,-5-16-17,-1-10 1,-2-5-2</inkml:trace>
  <inkml:trace contextRef="#ctx0" brushRef="#br0" timeOffset="6">1996 1738 27,'-12'0'34,"12"0"-12,5-13-5,-1-1-4,10 0-5,-2-6-1,5-1-3,0-6-1,4 4 1,-6-4-1,2 4 2,-8 0-2,-2 4-1,-7 1 1,-6 7 0,-6 3-1,-3 8 0,-4 0-1,-3 12 0,-2 5 0,1 7 0,2 7 0,6 4 0,6 4 0,9 3-1,4-3 1,10-2-1,8-6 1,7-8-2,6-9 0,3-14-3,7 0-5,-7-22-15,3-7-15,2-3-2,-5-7-1</inkml:trace>
  <inkml:trace contextRef="#ctx0" brushRef="#br0" timeOffset="7">2340 1332 26,'-26'0'34,"26"0"-8,-11 16-5,11-1-4,6 11-5,0 1-5,8 9 2,-1-2-5,4 5 0,-2-2-2,3-2 0,-3-7-1,-2-5 0,-3-8 0,-1-4 0,-9-11-1,0 0 1,9-9-1,-9-3 0,-6-7 1,3-5-1,-3-7 0,0-3-1,-1-4 1,0-2 0,2 2 0,5 1 0,0 5 0,3 4-1,7 9 1,2 9 0,6 10 0,1 7 0,2 7 0,1 6 0,2 5 1,-2 3-1,-1 0 0,-2-4 0,-3-1 0,0-5 0,-5-6 1,-1-5-1,-10-7 0,9-7 0,-9-7 0,0-4 1,0-6-1,0-4 0,0-4 0,-5-1 0,5-1 0,0 5 0,0 4 1,9 4-1,-1 6 1,5 10-1,2 5 1,2 13 0,2 1-1,0 6 0,-1 3-1,0-1-1,1 2-1,-3-8-2,4 2-2,-4-13-2,5 1-3,-4-11 0,4 2-1,-5-9 1,2 3 3,-2-8 0,-1 0 3,-3 2 3,-2-2 3,-3 3 2,-1-4 4,-1 6 1,-5-6 1,0 5 1,0-5-1,-3 2 1,-3-6-1,3 4-2,-4-2-2,4 3 0,-3 1 2,3 4-2,-2 2-2,5 10 1,0 0 0,-7 15 0,3 2-1,4 6 0,0 2 0,0 5-1,7-1 0,0-1 0,5-6-1,3-4 0,3-7-2,2-8 0,4-3 0,-3-11-1,3-2-1,-6-5 1,3-1-1,-5-1 1,-1-1 1,-5-3-1,-4 3 1,-6-2 2,0 1-1,0 3 2,0 0 1,-4 3 1,-2 3-2,6 13 2,-6-15-2,6 15 2,0 0 0,0 0 0,0 0 0,6 20-1,1-5 0,2 5-1,3 1 1,1 2-1,2-2 0,0 0-1,-1-4 0,0-1 1,-2-8-1,-2-4 1,-10-4-1,13-3 0,-13 3 1,5-16-1,-5 1 1,0-2-1,0-5 0,-3-3 2,0-3-4,-2-1 4,1 0-2,-1 1 1,2 4-1,3 3 1,0 5 1,5 6-1,-5 10 1,20 3 0,-6 8-1,3 5 1,1 5 0,3 4-1,-1 3 0,0 0-2,-2 1 1,-1-3-4,1-1 0,-5-7-6,3 3-4,-11-11-19,5-7-11,-10-3-1,13-14 4</inkml:trace>
  <inkml:trace contextRef="#ctx0" brushRef="#br0" timeOffset="8">3363 414 19,'14'-13'39,"-14"13"-2,14-14-17,-1 20-5,-4-1-6,6 15-1,-3 6-4,4 13 1,5 5-3,3 14 1,4 5-2,5 6 1,2-1-2,1-3 0,1-6-1,0-8-1,-4-6-1,-8-16-5,1-4-14,-7-13-18,-8-12 0,-11 0 0</inkml:trace>
  <inkml:trace contextRef="#ctx0" brushRef="#br0" timeOffset="9">3592 826 13,'-19'-16'31,"12"-1"-6,17 5-13,7 0-6,7-2-3,7-1-3,5-1-2,5-2-1,5 2 1,-2-4-1,2 3 2,-3 1 1,-5-1 2,-4 3 4,-9 0 1,-6 5 0,-12-1 2,-7 10-2,0 0 1,-16 5-1,-2 8-3,-4 6-1,-3 7-2,2 7 1,1 4-1,5 5 3,2-1-4,8 0 1,7-8 0,6-5 0,7-8 0,5-10-1,3-10 1,2-9-1,4-8 1,-2-7-1,-2-4 1,-2-4-1,-3-2 0,-5-2 1,-4 3 0,-3 3 1,-6 5 0,4 10 0,-4 4 1,0 11-1,0 9 1,0 13-1,8 5 0,2 8 0,5 1-2,2 0 0,4-1-2,3-9-1,2-3-3,-2-16-5,6-4-18,-4-10-12,-5-12-2,-1-2 2</inkml:trace>
  <inkml:trace contextRef="#ctx0" brushRef="#br0" timeOffset="10">4255 212 36,'-12'-28'38,"12"28"-11,0 0-4,3 17-8,7 7-3,-2 1-6,6 13-1,1 2-1,4 9-1,4 1-2,2 4 0,4 0-2,0-2 0,0-5-2,-3-11-1,2 2-8,-9-17-14,-2-5-15,-2-6-1,-15-10 1</inkml:trace>
  <inkml:trace contextRef="#ctx0" brushRef="#br0" timeOffset="11">4315 616 6,'-40'-22'39,"33"9"2,7 0-3,4-11-23,14 6-4,3-9-5,5 3-2,3-1-2,4 1-1,-2 6-1,-1 4-1,-2 8 1,-4 1-1,-2 5 1,-4 8 0,-4 2 1,0 2 0,-3 2 0,1 6 2,-3-4-1,4 7 0,-2-2 0,3 3-1,2 0 0,2 0 0,-1-1 0,2-2-2,0-3 0,-3-6-2,2-1-5,-8-11-22,-1-5-11,0-6-1,-6-7-2</inkml:trace>
  <inkml:trace contextRef="#ctx0" brushRef="#br0" timeOffset="12">4832 248 10,'17'0'35,"-17"0"3,0 0-21,0 0-5,-7 11-2,7 5-1,-10 0-5,5 8-1,-1 2-1,6 6 0,0 0-1,6 3 1,6-3 0,4-3-2,4-7 1,3-7 0,4-8 0,0-7 0,1-6 0,0-5 1,-4-5 0,-4-4 0,-5-2 1,-5-1-1,-10-3 1,-4 1-1,-11 1 0,-7 0-1,-5 1-1,-6 5-3,2 4-2,-3-4-10,10 6-24,7 4-2,17 8-1</inkml:trace>
  <inkml:trace contextRef="#ctx0" brushRef="#br0" timeOffset="13">5056 211 17,'0'0'40,"0"0"-2,-4-12-14,4 12-7,0 0-4,13 12-5,-13-12-3,25 23-1,-9-7-1,7 3-1,0 0 0,5 1-1,-1-3 0,-2-2-1,-4-3 0,-4-4 1,-2-4 0,-5-4 0,-10 0 1,12-15-1,-12 2 1,0-5 0,0-4-1,3-7 1,-3-5-1,0-2 0,3-2 0,2 0 0,2 0 0,3 6 0,4 4 1,3 12-1,4 9 1,5 9 0,0 10 0,1 10-1,0 7-1,-3 4-1,-1 8-7,-8-5-24,3 0-12,0-4-1,4-8-2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10T06:32:47.47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18 24 19,'-12'-11'41,"12"11"-5,0 0-14,-7-14-9,7 14-8,10 0-2,-10 0-5,13 12-18,-13-12-16,12 15-2,-12-15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10T06:32:47.477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743 1 13,'15'-6'26,"-7"-4"-4,-8 10-7,-14 13-1,-5 5-5,-10 5 1,-4 11-4,-11 5 0,-2 11 0,-7 7-2,0 7 0,-2 5-1,4 4-1,3-3 0,4-1 3,7-5-4,6-6 1,6-9 0,6-9-2,6-9 1,6-10-2,2-3 0,5-18-3,4 16-6,-4-16-6,8-12-15,-8 12-10,10-22 1</inkml:trace>
  <inkml:trace contextRef="#ctx0" brushRef="#br0" timeOffset="1">133 489 22,'0'0'38,"0"0"-12,-9 22-7,3 8-6,-6 5-2,1 10-6,-5 10 0,0 5-2,-1 1 2,3 1-2,0-7 0,5-4-2,2-10 2,7-6-1,10-16 0,7-12 0,8-11-1,10-10 1,6-8-1,7-4-1,5-3-3,-1-8-5,5 4-30,-3 3-3,-8 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10T06:32:47.479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40 895 20,'-6'-12'40,"-6"12"-3,3 9-18,9 12-3,-9 2-7,9 11-1,-4 3-5,4 7 0,0 4-2,4 0-1,1 1-3,-1-8-5,6-2-16,1-9-13,-2-11-5,2-5 2</inkml:trace>
  <inkml:trace contextRef="#ctx0" brushRef="#br0" timeOffset="1">258 810 18,'3'12'36,"-3"3"0,3 7-25,-6 0 0,3 11-1,0 2-2,3 7-4,-3-2 0,3 2 0,-3-4-1,5-1 1,-5-8-2,3-5 0,-3-8 0,0-6 0,0-10 0,0 0 0,0 0-1,8-23 0,-8 1 1,6-4-2,-3-6 1,1-2 0,1-3-1,1 3 1,0-1 0,3 7 0,0 4 0,2 7 0,3 6 0,1 7 0,2 4 0,2 12 0,0 3 0,1 5 0,-1 8-1,0 7 2,-1 1-2,-5 2-2,0 1 1,-4-5-1,0-1-2,-9-10-5,10-3-13,-10-20-20,0 0 1,8-11-1</inkml:trace>
  <inkml:trace contextRef="#ctx0" brushRef="#br0" timeOffset="2">632 377 6,'6'-11'38,"-6"11"3,0 0-4,8 9-21,-2 20-5,-6 4-3,9 15-2,-3 9-2,5 10 0,-2 5-2,5 5 0,-2-1-1,3-3 0,-1-8-1,0-6 0,1-11-2,-3-10-1,2-6-3,-11-13-8,9-8-24,-12-11-3,12 0-1</inkml:trace>
  <inkml:trace contextRef="#ctx0" brushRef="#br0" timeOffset="3">651 886 13,'-12'-14'43,"12"14"-4,5-19 2,2 5-27,11 4-5,-1-4-5,4-1-6,7 5-14,-4 3-23,-1 3-1,-1 4-2</inkml:trace>
  <inkml:trace contextRef="#ctx0" brushRef="#br0" timeOffset="4">1017 966 33,'27'-20'35,"-12"10"-13,-2-5-6,7 6-4,-2-6-1,1 4-5,-2-3-1,0 3 3,-3-2-3,-1 3 0,-6-3-1,-4 1 0,-10-3-1,2 6-1,-8-1 0,-3 4 0,-3 2-2,-2 4 1,-3 9-1,4 6 2,-1 8 0,2 9-2,4 6 1,6 4-1,6 3 0,8 2 0,7-4 0,7-7 0,12-5 0,4-9 0,7-9-4,0-16-3,9-6-15,-4-12-20,-4-8 0,-3-4-2</inkml:trace>
  <inkml:trace contextRef="#ctx0" brushRef="#br0" timeOffset="5">1367 717 7,'-13'0'38,"2"0"4,11 0-2,11 10-27,-11-10-2,26 14-3,-8-1-3,6 6-2,0 6 0,3 6-2,-1 2 0,-3 2-1,-2 0 0,-5-1 0,-3-6 1,-4-4 1,-6-7 0,-3-6 1,0-11 0,0 0 1,-7-11-1,7-6 1,-7-12-2,7-8 0,0-8-1,0-5-1,4-3-2,2-1-1,1 5-4,-7-1-6,13 10-23,-10 7-8,-3 7-1,0 6 0</inkml:trace>
  <inkml:trace contextRef="#ctx0" brushRef="#br0" timeOffset="6">1982 7 34,'5'-9'37,"-15"4"-1,10 5-19,-19 0-6,19 0-3,-18 10 0,12 3-3,2 3-1,4 13 1,0 9 0,4 14 0,1 10 1,4 14-1,-1 7-1,4 10 0,-2 3-1,2 2-1,0-4-1,-2-2 0,-1-7 0,-3-8-2,0-8 1,-6-8-2,3-13-1,-3-10-1,-3-7-2,-1-16-6,4-1-10,0-14-23,-3-9 2,-2-6-2</inkml:trace>
  <inkml:trace contextRef="#ctx0" brushRef="#br0" timeOffset="7">1735 760 20,'9'-33'38,"4"13"-1,13-1-21,11 5-6,1-2-2,9 1-9,2 7-14,1 3-15,-5 0-9,3 7 3</inkml:trace>
  <inkml:trace contextRef="#ctx0" brushRef="#br0" timeOffset="8">2274 556 22,'0'-32'39,"-6"20"-15,0-2-5,6 14-4,-12-7-2,12 7-6,-16 15 1,9 8-5,-2 7 0,-3 8-1,0 7-1,0 3 1,2 4 0,2-1-2,4-7 1,4-5-1,0-11 1,9-7-1,1-14 0,5-7 0,-2-9 0,4-10 1,-3-5-1,0-5 2,-3-6-2,0-1 2,-2-3-1,-3 4 0,-2 4 1,0 7-1,-4 5 2,0 9-1,0 10-1,0 0 2,9 20-2,-4 0 1,-1 4-2,3 3 0,1 1-2,-1-5-2,4 3-4,-2-13-5,8-2-23,-3-5-8,-1-6 2</inkml:trace>
  <inkml:trace contextRef="#ctx0" brushRef="#br0" timeOffset="9">2583 501 38,'41'-21'38,"-41"21"-15,0 0-4,0 0-2,0 0-4,0 0-5,0 0-3,-21 15-2,4-8-1,-3 9-1,0 8 1,2 9-2,5 4 1,5 5-1,8-42 2,0 44 0,0-44 1,11 47 0,-11-47-1,23 44 0,-23-44-1,0 0 0,59 52-3,-59-52-2,50 23-8,-50-23-15,59 12-15,-59-12 0,60 0-2</inkml:trace>
  <inkml:trace contextRef="#ctx0" brushRef="#br0" timeOffset="10">2928 667 31,'0'0'40,"0"0"-10,-21-42-12,21 42 0,0 0-5,0 0-6,58-14-3,-58 14 0,0 0-1,60-28-1,-60 28 0,0 0 1,52-36-1,-52 36 2,0 0-1,33-45 0,-33 45-1,0 0-1,0 0 1,-12-43-1,12 43 0,0 0 0,-52-5 0,52 5-1,0 0 1,-54 28-1,54-28 1,0 0-1,-29 60 1,29-60 0,3 50 0,-3-50 0,23 53-1,-23-53 1,42 48-2,-42-48 0,61 39-1,-61-39-3,74 24-7,-32-19-27,-42-5-6,76-4 0,-76 4-1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10T06:32:47.490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61 10 13,'-51'-16'36,"51"16"-1,-19 5-6,19-5-39,9 18-23,-9-18-2,24 13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5:03:44.397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38 44 12,'-43'7'18,"43"-7"-5,0 0 0,0 0-3,0 0-1,0 0 1,0 0-3,0 0-2,0 0 1,0 0-2,0 0 2,0 0-2,0 0 1,0 0 0,0 0-3,62-21 0,-62 21 0,53-10-1,-53 10 1,65-12-2,-65 12 0,78-11 0,-35 7 0,2-2 0,-9 20-1,73-19 1,0-1-1,4 6 2,-4 4 0,4 6-1,-8-2 1,1 8 0,-25 0 2,5 3-2,-3 2 2,4 1-1,4 3 0,-1 1-1,0 3 1,2 1 0,4 4-2,-5-2 2,-2 2-2,0 1 1,-2 0-1,-2-1 1,-1 1-1,-3 0 0,-6-3 1,-1 0-1,-5-2 1,-3-1-2,-7-2 1,-4 0 0,-2-1 0,-5-2-1,0 0 1,-3-1 1,-2-2-1,-1 2 0,-3-2 0,-4-2 0,-4 0 1,-3-3-1,-3-1 0,-4-2 0,-4-3 0,-3-1 0,-4-2 1,0-3-1,-10-4 0,11 5 0,-11-5 0,0 0 1,0 0-1,0 0 0,0 0-1,0 0-2,-18-17-5,18 17-12,-22-16-19,4 2 0,0 1-3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5:04:42.748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0 2165 3,'0'0'5,"0"0"-1,0 0-1,53 17 0,-53-17 1,0 0 0,48 2-2,-48-2 1,45 0 1,-45 0-2,53 0 1,-53 0-1,62-7 1,-62 7 1,74-10-2,-74 10 0,82-16-1,-36 4 1,-14 25-2,79-43 0,0-15 0,4 3 0,-1-10 1,5 4 0,-8-9 1,3 4-2,-23 6 1,4-4 0,-4-1 0,11-3 1,-1-5 1,0-5-1,-2-4 1,6-3-2,-3-1 2,3-1 1,-1-2 0,-3 3-2,-2-4 2,0 2-3,-1-2 1,-4 0 0,0 2 0,-5 0 0,-2 2-1,-8 2 1,-1 5-1,-10 1 0,-4 6 0,-7 7 0,-9 5 1,-9 8 0,-9 7-1,-8 6 0,-8 7 1,-4 6-1,-10 13 0,0-10-2,0 10-1,-13 0 0,4 0-4,-3 5-1,-1-1-2,1 4-5,-3-2 1,2 3-6,1 0-1,0-2-4</inkml:trace>
  <inkml:trace contextRef="#ctx0" brushRef="#br0" timeOffset="684">3203 156 6,'-12'0'16,"-4"0"0,16 0-5,-9 0 1,9 0-3,0 0-3,0 0-1,11-5 0,3 1-3,3-1 2,4-3-1,6 0 1,4-2 1,7-1 0,-1-4-1,4 3 0,-1-4 0,2 4 2,-1-4-3,0 5 0,-6 0-2,-3 5 1,-6 1-1,-4 5 1,-5 0-1,-4 6 0,-7 5 1,-6 4 2,0 9-2,-5 6 0,-2 6 0,-4 4 0,-3 9-1,0 5 1,-3 2-1,0 3 1,-3-1-2,1-2 2,-2-5-3,3-4 0,2-2-4,0-9-8,8-2-12,3-5-10,2-12-4,8-6 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5:03:45.28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23 581 24,'-14'2'20,"14"-2"-6,0 0-1,0 0 0,0 0-3,-10 0-5,10 0 1,0 0-1,17 0-1,-7 0-1,8 4 2,4-4 0,7 6-2,2-6 1,9 6-2,0-6 0,4 4 0,0-4 0,1 0-1,-2-3 1,-2 3 0,-3-4-1,-5 4 0,-4-4 0,-4 4 0,-7 0 0,-3-3 0,-5 3 1,-10 0-1,13 0 0,-13 0 0,0 0 1,0 0-1,0 0 1,0 0-1,0-10 1,0-1-1,-7-4 1,1-6-1,-3-7 0,-3-7 0,-2-10 1,-4-6-1,-1-5 0,0 0-1,2-1 1,0 4-1,1 6 1,4 7 1,2 10-1,2 9-1,2 8 1,6 13-1,0 0 1,-10-7-1,10 7-1,0 0-3,-6 19-11,6-19-23,0 0-3,-11 9-2,2-13 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5:03:51.494"/>
    </inkml:context>
    <inkml:brush xml:id="br0">
      <inkml:brushProperty name="width" value="0.15875" units="cm"/>
      <inkml:brushProperty name="height" value="0.15875" units="cm"/>
      <inkml:brushProperty name="color" value="#B3A2C7"/>
      <inkml:brushProperty name="fitToCurve" value="1"/>
    </inkml:brush>
  </inkml:definitions>
  <inkml:trace contextRef="#ctx0" brushRef="#br0">0 0 3,'8'19'12,"-2"-7"1,0 3-2,1 4-2,2 1 1,2 5-3,4-1 0,0 6-2,3 0 1,3 4-2,0 0 0,4 5-1,0-1-1,3 3 1,1 0-1,1 4 0,2-1 0,2 5-1,0 0 0,0 5 2,1-1-2,-3 3 0,1 2 0,-2-1 1,-2 4-1,-3 2 1,-3 0-1,0 3 1,-5 0 1,-1 3-2,-3 4 1,-4 4-1,-3 2 0,0 1 0,-2 1 1,-5 1-2,3-1 2,-3 1-2,0-4 1,0 1 0,0-3-1,0 0 1,0-3 0,6 1 0,-2-2 0,3 0 0,0-1 0,4 2 0,1-4 1,4 0 0,-2 1 0,5-3-1,0-4 0,1-1 0,2-4 1,1-3-1,0-2 0,0-2 0,2-6 0,1-1 0,-1-2 0,1-3 0,0-3-1,-2-5 1,-1-5-1,-1 0 1,-3-5-1,-3-4 1,0-5-1,-4-2 0,-1-2 1,-11-8-1,14 10 0,-14-10 1,0 0-1,10 5 1,-10-5-1,0 0 1,0 0-1,0 0 1,0 0-2,-10-5 0,10 5-2,-14-7-2,14 7-4,-18-14-6,18 14-8,-18-15-10,8 2-4,0 0 1</inkml:trace>
  <inkml:trace contextRef="#ctx0" brushRef="#br0" timeOffset="872">833 3364 8,'-15'5'22,"15"-5"-4,0 0 0,0 0-1,0 11-4,9 0-2,-2 0-2,9 8 2,-1 0-5,7 6-1,0 1-1,6 1 1,3-1-3,2-1 0,0-4 0,2-2-1,-1-5 0,-1-3-1,-2-1 1,-1-4 0,-4-2-1,-2-4 1,-4 0 0,-3 0 0,-4-9 1,-1-4 0,-5-8 0,-1-6 0,-3-10 0,3-6 0,-3-9 0,2-3 0,0-3 0,4 1 0,1 4-1,0 6-1,1 8 0,-2 9 1,-1 8-1,1 7 0,-4 5 0,-5 10 0,0 0-2,0 0-3,0 0-5,0 0-22,3 10-6,-3-10-3,0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5:03:42.1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 41 15,'0'0'26,"-4"7"1,4-7-5,0 0-5,0 0-2,0 0-3,0 0-4,0 11-2,0 0-2,0 6-1,0 7 0,3 12-1,0 8 1,3 15-2,-3 9 1,4 9 0,0 4-1,0 5 0,0-1 1,0-1-2,2-4 1,-1-11-1,0-9 1,1-11-1,-1-11 1,-1-9 0,0-12 0,1-7-1,-8-10 1,12-23 1,-2-5-1,0-8 0,4-7-2,3-6 2,3-7-2,4 0 1,3 4-1,1 5 1,3 9-2,-3 9 2,2 12 0,-1 11 0,-1 13 0,-1 11 2,-4 11-2,-2 7 0,-5 6 1,1 2-1,-5 1 0,-4 0-1,0-3-1,-4-9-2,2-1-4,-6-16-8,9-4-20,-9-12-4,19-8-1</inkml:trace>
  <inkml:trace contextRef="#ctx0" brushRef="#br0" timeOffset="515">718 694 23,'8'-47'35,"-3"38"-7,-5 9-7,16 0-3,-10 14-5,8 13 0,-7 2-4,6 11-4,-5 3 0,2 3-3,-4 1-1,0-4-3,1 0-3,-4-15-13,3-3-23,4-10 3,1-12-5</inkml:trace>
  <inkml:trace contextRef="#ctx0" brushRef="#br0" timeOffset="796">1338 704 3,'0'0'36,"0"-17"0,0 5-10,0 12-11,-16-24 0,16 24-5,-22-21-1,10 15-4,-7 1-1,1 10-2,-3 4 0,-2 10 0,-1 8-1,2 7-1,0 4 1,4 3-2,3 2 2,6-2-2,5-5 2,10-7-1,6-10 0,8-10 0,4-9 0,4-5 0,0-7 1,2-4-1,-2-2 1,-2 0 0,-5 2-1,-3 3 1,-5 4 0,-1 9-1,-12 0 1,16 25 0,-10 4-1,-2 8 0,2 11 0,-1 8 1,2 9-1,-7 7 1,3 2-1,-3-1 0,-5-2 1,-2-2-1,-5-5 0,-5-9 0,-7-8-1,-4-13-2,-5-8-2,-10-18-6,2-8-19,-5-15-11,-2-20 0,2-13 0</inkml:trace>
  <inkml:trace contextRef="#ctx0" brushRef="#br0" timeOffset="1373">1632-6 19,'0'0'35,"-11"0"1,2 14-25,5 11 0,-3 6-1,7 18 0,-6 5-3,6 20 2,0 8-4,0 9-1,0 3-1,6 2 0,-2-4-1,1-5-1,0-12 0,2-11 0,0-15 0,3-12-1,2-16 1,3-13 0,0-15 0,4-12 0,1-11-1,3-9 1,2-9-1,1-3 0,1 0 0,-3 3 0,1 8-1,-2 9 1,-2 14 0,-1 13 0,-3 17 0,-1 13 0,-4 10 0,-2 9 0,-1 7 0,-2 0-2,1 1-1,-4-8-4,6-3-7,-5-13-20,5-8-6,5-9 1</inkml:trace>
  <inkml:trace contextRef="#ctx0" brushRef="#br0" timeOffset="1794">2305 904 4,'16'-15'35,"-16"15"-6,12-17-6,-1 9-4,-6-6-5,7 0-3,-3-7-4,4 1 2,-2-6-5,1 1 1,-6-3-2,1 4 1,-7-2 0,3 7 0,-9 2 1,1 6-3,-8 7 1,-1 9-1,-4 10-1,-2 9 0,0 7-1,4 7 0,2 6 0,5 3 0,9-1 0,8-1-1,8-7 1,9-8-2,9-7-1,2-12-5,9 0-7,-6-17-16,1-4-11,-2-5-1,-3-5 2</inkml:trace>
  <inkml:trace contextRef="#ctx0" brushRef="#br0" timeOffset="2138">2689 742 20,'-17'-35'32,"13"23"-4,-4-1-5,8 13-2,-3-15-7,3 15-2,17-4-5,1 8-1,0 1-2,4 7 0,0 3 0,3 5-2,-5 4 1,0 4-2,-5 1 1,-5 0-2,-3-3 1,-3-2-1,-4-7 1,0-2-1,0-15 2,-8 10-1,8-10 0,-10-13 1,4-1-1,6-8 0,-3-7-1,7-10 0,8-6-2,5-14-7,16-2-26,6-4-8,7-5 1,8 1-3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5:04:19.502"/>
    </inkml:context>
    <inkml:brush xml:id="br0">
      <inkml:brushProperty name="width" value="0.15875" units="cm"/>
      <inkml:brushProperty name="height" value="0.15875" units="cm"/>
      <inkml:brushProperty name="color" value="#B3A2C7"/>
      <inkml:brushProperty name="fitToCurve" value="1"/>
    </inkml:brush>
  </inkml:definitions>
  <inkml:trace contextRef="#ctx0" brushRef="#br0">0 188 6,'0'0'6,"0"0"-2,0 0 3,6-9-2,-6 9 2,0 0-3,10 0 0,-10 0 1,11-9-1,-11 9 1,16-7-1,-5 0-1,2 7 1,-1-9-2,4 6 1,-2-1-1,1 1-1,1-1 2,1 1-2,0-1 0,1 1 1,0-1-1,1 1 0,-1 3 0,4-4 0,-3 4 0,2-3 1,1 3-1,0 0 0,0-3 0,2 3 1,1-3-1,2 3 0,0-5 0,2 2 0,0-1 1,2 0 0,3-1-1,3 1 0,0-1 0,5 0 0,3 0 1,4-1-1,2 1 0,4-1-1,0 0 1,4 0-1,0 0 1,3 1 0,1-1-1,3 1 1,5 0 0,0 1 0,0 0 0,5 0-1,0 4 1,1 0-1,1 0 2,1 0-2,1 0 1,3 4 1,-2 0-2,2 0 1,-1 0 1,2 1-2,0 0 1,1 1 0,-1 2 0,-1 1-1,1-1 1,-2 3 0,2 2-1,-2 0 1,0 2-1,-1 0 1,1 1-1,1 1 1,0 2 0,-1 2 0,1-1 0,1-1-1,-1 1 1,1 2 0,-1-2 0,-1 2 0,-1 0-1,-4-2 1,1 4-1,-4 1 0,-3 2 0,-3 1 0,-5 2 2,-1-2-2,-1 4 0,1-1 0,-8-1 0,0-1 2,-3-2-2,-2 0 1,-2-1-1,-1-1 0,-5-2 0,-1 0 1,-2-2 0,-2-2-2,1-1 2,-2-2-2,-3 2 2,0-1-1,-2 0 1,-1-1-1,0 0 0,1 0 1,-4-1-1,1 1 1,-2-4-1,-1 1 0,-2-3-1,-3 0 1,-2-2 0,-3 0 0,-3-2 0,-2-1 0,-9-5 0,9 5 0,-9-5 0,0 0 0,0 0 0,0 0 0,9 4 0,-9-4 0,0 0 0,0 0 0,0 0 0,0 0 0,0 0 0,0 0 1,0 0-1,0 0 0,0 0 0,0 0 0,-10-5 0,10 5-1,-19-8 0,4 2 0,-3 2-1,-6-4-1,-3 2 0,-5-3 0,-2 2 0,-4 0 1,0 1 0,-1 2 0,3 4 1,3 0 0,2 0 1,5 0-1,3 4 1,4-4 1,4 0-1,1 0 0,4 0 0,1 0 1,9 0-1,-9-3 0,9 3 1,0 0-1,0 0 1,10-5-1,-10 5 1,21 0 0,-9 0 0,5 0 1,2 4-1,2 0 0,1 0 1,3 0-1,2 2 0,0-1 0,2 0 1,2 0 0,-1 0-1,2 1 1,-1 1-1,1 1-1,-1 0 1,2 1 0,-5 2 0,3 1 0,-4 2 0,0-1-1,-2 0 1,-1-2-1,-5-2 0,-2 0 0,-4-3 1,-3-3-1,-10-3 0,0 0 1,0 0-1,0-17 1,-13 4 0,0-5-1,-4-3 1,-2-4-1,-2-3 1,-1-3-1,0-1 1,1 0-1,1 1 0,2 0 0,1 1 0,2 1 0,1-1-1,3 1 1,2 0-1,1 0 1,3 2 0,1 1 0,4 5 0,-4 3 0,4 3-1,0 5 0,0 10-1,0-10-4,0 10-10,0 0-21,11-8 1,-11 8-4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5:04:26.920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0 877 9,'21'-27'9,"-6"11"1,0-3-1,6-4-1,6 0 1,1-4 1,8-1-3,2-2-1,11-1 1,2-2-3,12 1 1,2-3-3,-65 35 0,87-35 0,-36 10-1,10 1-1,8 2 0,9 0-1,-2-6 0,9 2 0,2 0-2,8 1 0,-3-5-1,6 2 1,-2 0-2,4 4 1,-9-5 1,3 2-1,-6 3 0,-8 3 2,-9 1 0,-56 20 0,-15 0 1,0-46-2,0 46 2,0 0 1,0 0 0,0 0 0,0-43 0,0 43 0,0 0 0,0 0 1,0 0-1,0 0 0,0 0 2,0 0-1,0 0-1,0 0 1,0 0 1,0 0-2,0 0-2,0 0 0,0 0-5,0 0-4,0 0-5,0 0-6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5:04:06.202"/>
    </inkml:context>
    <inkml:brush xml:id="br0">
      <inkml:brushProperty name="width" value="0.15875" units="cm"/>
      <inkml:brushProperty name="height" value="0.15875" units="cm"/>
      <inkml:brushProperty name="color" value="#B3A2C7"/>
      <inkml:brushProperty name="fitToCurve" value="1"/>
    </inkml:brush>
  </inkml:definitions>
  <inkml:trace contextRef="#ctx0" brushRef="#br0">23-2 3,'-10'4'14,"10"-4"0,0 0-4,-12 9 1,12-9-1,-7 9-2,7-9-2,-3 11 1,3-11-3,0 10 1,0-10-2,0 0 0,0 10 0,0-10 0,0 0-1,14 8 1,-14-8 0,11 4-1,-11-4-1,10 0 1,-10 0 0,11 4 0,-11-4-1,13 0 2,-13 0-1,13 3-1,-13-3 0,17 0 0,-17 0 0,19 5 1,-8-5-1,1 3-1,2-3 1,2 3 0,1-3 0,2 0-1,1 3 1,0-3-1,5 3 1,0-3-1,0 7 1,3-2-1,-1 2 0,1 3 1,-2 1-1,3 1 0,-3 1 1,-1 3-1,0 0 0,-3 2 1,3 1-1,0 0 2,-1 2-2,2 1 2,1 0 0,-2 2-3,3 1 3,0 1-1,0 1 0,0 1-1,3 0 2,0 0-2,1 3 0,0 0 1,2-1-1,0 1 1,-2 0-1,1 1 0,-2 2 1,0 0-1,-1 1 0,0 1 1,-2-2-1,1 1 1,-1 3 0,0-1 0,0-1-1,-1 0 1,-1 1 0,1-1 0,-2 0-1,-2 0 1,2-1-1,-1-2 1,1 1-1,-2-1 0,-1 0 0,2 0 1,-2-2-1,0 0 0,-1-2 0,1 0 1,-1-1-1,0 0 0,0-2 0,-1 1 1,-1-1-1,-2 2-1,0-1 1,-2 0 0,1 0-1,-2 0 1,0-1 0,-1 1 0,-1-3-1,1 3 2,0-2-1,0 1 1,0 1-1,-1-1 0,0 2 0,0 0 1,0-1-1,-2 1 0,-1 0 0,-2 1 0,2-2 0,-2 2 1,1-2-1,-2 0 0,0-1 0,1 0 0,-3 1 1,2 1-2,-1-2 2,-1 1-2,-1 0 2,1 0-2,-1 1 1,-3 1-1,6-2 1,-6 2 1,3 0-1,-3 1 0,0 2 0,0 1 0,0 2 0,0 1 0,0 1 0,0 0 1,-6 5-1,3 1 0,0-1 0,-1 0 0,-1 1 0,0 0 0,0 0 0,-1 2 0,0-1-1,0-1 2,-1 2-1,0-1 0,-1 1 0,0-2 0,-1-2 0,-1-1 0,-1 0 0,0-2 0,1-2-1,-1 0 1,2-3 0,-1-1-1,1 0 1,2-1 0,1-2 0,0-1 0,-2-2 0,3 1 0,-1-2 1,1-1-1,-2 0 0,1 0 0,0 1 0,0-1 0,-1 0 0,0-1 1,0 1-2,0-2 2,1-1-2,0 0 2,1-4-2,0 0 2,1-3-1,-1 0 0,2 0 0,0-3 0,0 2 0,3-3 0,-4 1 0,4-2 0,-4 0 1,4-9-1,-3 16 0,3-16 0,0 14 1,0-14-1,-5 11 0,5-11 0,0 12 0,0-12 0,0 10 0,0-10-1,0 0 1,0 13 1,0-13-1,0 0 0,-4 9 0,4-9 0,0 0 0,0 9 0,0-9 0,0 0 0,0 0 0,-7 11 0,7-11 0,0 0-1,0 0 1,0 0-1,-8 9 0,8-9-1,0 0-2,0 0-2,0 0-3,-13-18-7,13 6-6,-4-6-9,1-5-7,3-1 0</inkml:trace>
  <inkml:trace contextRef="#ctx0" brushRef="#br0" timeOffset="1850">1654 4028 13,'-27'11'22,"19"-2"-4,0 4-3,3 3-2,-1 0-2,6 8-3,0-1 1,5 7-3,-2 1-2,4 6 4,0 1-4,3 5-1,2 1 1,1 1-2,0-1 1,0-1 1,0-2-2,1-4 0,-2-6-1,-1-3 0,-2-8 0,2-1 1,-3-8-1,2 0 0,-10-11 0,14 8 0,-14-8 0,15 0 1,-15 0 0,16-21-1,-7 5 1,4-4 0,-1-1-1,2-1 1,5-2-1,2 2 0,0 1 1,2 5-1,2 2 1,2 4-1,-1 0 0,-2 3-1,-1 2 1,-3 1-1,-1 1 0,-5 3 0,-1-4 0,-13 4 0,14 0-1,-14 0-1,11-3-9,-11 3-23,3-19-6,-3 3-1,-7-10-1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5:04:49.693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1183 0 4,'-14'12'9,"0"1"0,5-4-1,0 2 0,-3-1-1,0 4 1,-2 0-1,-1 3-2,-1 0 1,-3 2-2,-2 4 1,-1 2-1,-3 0 0,-5 3 0,1 0-1,-4 5 0,-3 1 0,1 5 2,-4-2-1,3 3 0,-3 3-1,-1 2 1,-1-1 0,3 2-1,-2-3-1,4 1 0,0-2-1,2 0 0,1-4 0,5 0 1,3-3-1,3-2 0,1-4 0,4-1 0,3-5 0,3-3-1,2-3 1,3-2-1,2-3 0,4-3 2,0-9-2,-4 12 0,4-12 0,0 0 2,0 0-2,0 11 0,0-11 1,0 0-1,0 0 0,-5 12 0,5-12 1,0 0-1,-4 10 0,4-10 0,0 0 0,-8 13 1,8-13-1,0 0 0,-5 12 0,5-12 0,0 0 1,-6 11-1,6-11 0,0 0 0,-6 9 1,6-9-1,-6 10 0,6-10 0,-9 17 0,9-17 0,-12 20 1,5-8-1,1 0 0,-3 3 0,0-3 0,2 2 0,-4 0 0,1 2 0,0-1 0,-2 2 0,-1 0 0,0 0 1,1-1-1,-1 1 0,2 0 0,1-3 0,0-1 1,3-2-1,7-11 1,-10 16-1,10-16 1,0 0-1,-4 9 1,4-9-1,0 0 0,0 0 0,0 0-1,0 0-2,10-12-6,-10 12-21,14-20-8,0 7 0,-1-7-1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5:05:00.826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4886 0 1,'29'26'9,"-18"-9"0,1 4 2,0 5-4,3 4-1,-2 7 0,2 9-1,2 1 1,0 7-3,0 6-1,3 5 1,-3 8-1,1 6 0,0 5-1,-1 8 0,-3 11 0,2 4 1,-4 5-2,0 4 2,-3 2-1,-2 1-1,-1 1 0,-3-1 1,-3-2-1,0-1 2,-5-5-2,0 1 0,-1-7 1,-2 0-1,-1-4 0,0-4 1,-4-1 0,-2-5-1,-1 2 1,-6-2 0,-3-2 2,-5-1-1,-1-4 0,-4-4 0,-3-1 0,-4-4 0,-5-2 1,1-2-2,-6 2 1,-1 1 0,-5-2-1,-1 1 0,-2-3 0,1-1-1,-2-1 0,-1 0 0,0-9 1,-1 1-2,1-5 2,-1 1 0,-2 1 0,-1-1 0,-1-6 0,3 1 1,0-3 0,0 0 1,1-3-3,-1 0 1,65-45 1,-71 39 0,71-39 1,-75 46-1,32-21 2,-4 2-5,4 1 2,-9 3-1,1 0 1,-9 1-3,5 1 1,-7 2 0,0 0 0,-6-1 3,2 2-1,-5 3 1,-3-2-1,1 0 1,-2 3-2,-1-2 3,0-1-1,-1-2-1,-1 1 0,2-3 0,-3-2 0,4 0 0,-3-4-1,0 0 0,-1-2 1,-1 1-1,1-2 0,0-2-1,0-2 1,2 0 1,1-3 0,-1-3-1,2 0 1,3-2 0,1-2 1,2 0-1,4-2 0,0-1 1,3-2-1,4 0 0,3-2 0,3-3 0,2 0 0,6 0 0,0-5 0,44 5-1,-74-10 1,74 10-1,-61-16 0,61 16 1,-53-18-1,53 18 0,-45-22 0,45 22 1,0 0-1,-51-30 1,51 30-1,0 0 0,0 0 0,-44-35 0,44 35 0,0 0 0,0 0 0,0 0 0,0 0 0,-44-32 0,44 32 0,0 0 0,0 0 1,0 0-1,0 0 0,0 0 1,0 0-2,0 0 2,0 0-1,-44-12 0,44 12 1,0 0-1,0 0-1,0 0 2,0 0-1,0 0 0,0 0 0,0 0-1,0 0 1,0 0 0,0 0 0,0 0-1,-3 44 1,3-44-1,0 0 1,23 51 0,-23-51-1,23 43 0,-23-43 1,25 47-1,-25-47 1,28 48 0,-28-48-1,28 46 1,-28-46 0,0 0 0,35 55 0,-35-55 0,0 0 1,0 0 0,32 45-1,-32-45 1,0 0-1,0 0 1,0 0-1,0 0 1,0 0 0,-21-52-1,21 52 1,-19-48-1,19 48 1,-25-57-1,25 57 1,-28-65-1,28 65 0,-29-65 0,29 65 0,-26-65 0,26 65 0,-24-61 0,24 61 0,-16-52 0,16 52-1,0 0 1,-9-56 0,9 56 0,0 0 1,0 0 1,0 0-2,50-41 1,-50 41 0,0 0 0,61-18 0,-61 18-1,50-11 0,-50 11 0,53-15 0,-53 15 1,56-14-1,-56 14 0,52-14-1,-52 14 0,48-16-5,-48 16-6,0 0-24,54-19-9,-54 19 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5:04:13.726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0 1931 3,'0'0'5,"0"0"0,0 0-2,0 0-1,0 0 0,0 0 1,0 0 1,0 0-1,0 0 1,0 0-2,0 0 1,0 0-1,0 0 0,0 0 0,0 0 0,0 0-1,0 0 2,0 0-2,0 0 1,0 0 0,0 0 0,0 0 0,0 0 0,0 0-1,0 0-1,0 0 1,0 0 0,0 0-1,0 0 1,0 0 1,0 0-1,0 0 1,10 0 0,-10 0 0,13 6 0,-13-6 2,18 5-1,-8-5 0,4 4 0,1-4 0,2 0-1,3-4 0,2 1 0,3-2 0,4-2 0,2-1-1,3 0 1,2-1 1,4-2-2,0 0 1,2-1 0,-2-1-1,3 2 2,3-3-2,0-1 2,0-2-1,1 1-1,3-3 2,2 0-3,1-2 1,2-1 0,-1-2-1,2 0 1,-1 1-1,1-4 1,-1 0-1,1-2 1,-3-1-1,0 0 1,1-3 0,0 1-1,-1-2 1,3 0-1,-2 2 1,0-1 1,1 0-2,-1-2 2,-1 2-2,2-2 1,0-2 0,-1 0 1,3-4-2,4 0 2,0-3-2,4 0 1,0-3-1,0-1 1,-1 2 0,1-1-1,-2 0 0,-4 1 1,-2-1 0,-2 2 0,-3 2-1,-2 0 1,-4 3-1,-4 2 1,-5 4 0,-3 4-1,-3 3 0,-5 3 0,-2 3 1,-5 4-1,0 1 1,-4 4-1,-2 1 1,1-1-1,-3 1 1,1-1-1,0 1 0,0 0 1,1-2-1,1 1 1,2-2-1,-1 1 1,4-1-1,-2 2 0,0 1 1,-1 0-1,-3 2 0,-1 2 0,-12 7 0,15-8 0,-15 8 0,0 0 0,0 0 1,0 0-1,0 0 1,0 0-1,0 0 0,0 0 0,-14-4 0,4 4 1,0 5-1,-3-2 0,-2 2 0,-3-2 0,-1 1 0,-2 0-1,-2 0 1,-1 0-1,-3 0 1,1-1 0,-1 1-1,0-1 1,2 1 0,3-4 0,5 5 0,3-5-1,14 0 1,-9 3 1,9-3-1,12-3 0,3 0 0,5-1 0,3-1 0,2-2 1,3 1-1,2-1 0,0 2 0,0 0 0,-1 5 0,-2 0 0,0 4 0,-5 5 1,-3 8-1,-4 5 1,-3 7-1,-4 6 1,-8 6-1,0 6 1,-7 1-1,-4 2 1,-3-1-1,-4-1-2,-2-1 0,-2-6-4,4-1-5,-6-10-16,9-5-12,7-5-3,8-20 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3-09-10T07:02:36.397"/>
    </inkml:context>
    <inkml:brush xml:id="br0">
      <inkml:brushProperty name="width" value="0.15875" units="cm"/>
      <inkml:brushProperty name="height" value="0.15875" units="cm"/>
      <inkml:brushProperty name="color" value="#B3A2C7"/>
    </inkml:brush>
  </inkml:definitions>
  <inkml:trace contextRef="#ctx0" brushRef="#br0">7582 6141 19,'0'0'41,"0"0"-38,0 0 2,0 0 23,0 0 12,0 0-18,0 0-3,0 0-2,0 0-4,0 0 2,0 0 1,0 0 1,0 0 3,0 0-3,0 0 2,0 0-3,0 0-1,0 0 3,0-4-3,4-7-5,8-10 1,14-12-3,3-10 1,13-7 1,3-2-1,8 1-1,5-4-1,2-3 1,8-5-1,9-2 0,3 1 2,7-3-3,12-3-1,1 1-2,12-2 1,2-1-3,9 3 1,4-3-1,5 1 0,1 2 0,8 3 0,3 1-1,4 0 1,9 2 0,13-2-1,6 2 0,17 2 3,-5 0-3,3 2 0,-10 4 0,-9 7 0,-15 6 0,-13 8 1,-9 8-1,-5 4 0,-5 7 0,7-2 1,1 5 0,8 7 1,8-1-3,-1 2 2,-1 2 0,-2 2-1,-1 0 1,-8 0 0,-1 8-1,-10 5 0,-3 8 0,-5 2 0,5 0 0,-9 3-1,9 7 1,-4-1 0,-2 10-1,9 0 2,-1 0-2,-1 4 1,7 0 0,0 0 1,1-1-1,-7 3 0,-4-2-2,-11 1 3,-6 3-2,-7 2-1,-6-1 3,1 4 0,-2-1-1,2 3 0,-6 0 0,-3 2 1,1 2-2,-4 0 1,1 4 0,-3-2-2,-3 4 1,-8 3-1,-4 1 1,-3 1 1,-5 3-3,2-4 4,-7 2-3,-2 0 2,0 0 0,-3-1 0,3 0-1,-7-4 1,4 2-1,-9-3 1,3-3 0,-7 0 0,6-5 0,-7-2 0,2 0 0,-3-2 1,1 3-1,-4-1 0,3-4 1,-5 0-2,0 1 2,-1 1-1,-1-1 1,-1-1-1,3 0 0,-3 5-1,0-1 0,-5-1 2,6 6-2,-2 1 1,-4 2 0,-2 2-1,5-1 1,2-1 0,-3-2 0,-2 0-1,3 2 2,2 0-2,-3-4 1,-1 6 0,2-4 0,2 2 1,0-1-1,-3 1 0,1 0 0,2 0 1,1 0-1,-5 2 1,3 5-1,-1 0 1,2 1-2,-2 1 2,3 1 0,-3-5-2,-5 1 1,-1-1-1,-2 1 1,0-1 0,-1-5 0,5 0 0,-4-7 0,3-7-1,-4-2 1,-1-3 0,1-8 0,0 0 0,-1-5 0,1-1 0,-2-3 0,1 3-1,-5-1 1,4-4 0,-4 3 0,-1-3 0,1-1 0,-1-1 0,-1-2 0,1 2 0,-1-2 0,-1 0 0,3-2 0,-1 3 0,-3 0 1,0-2-1,1-3-1,-1 0 2,0-5-1,2-3 0,1 1 0,0-7 1,-3-1-1,2 2 0,-2 1 0,0 1 0,1-2 0,-1 0 0,2-3 0,0 1 0,-2-4 0,3 0 1,-3 0-1,0 0 1,0 0-1,0 0 2,0 0-2,0 0 1,0 0-1,0 0 1,0 0-1,0 0 0,0 0-1,0 0 0,0 0-1,0 0-2,0 0 0,0 0-3,0 0 2,-8-5-3,-3-1 1,-4-2 3,2 2 1,0-1 2,-1 1-2,-5-1-1,-2-3 4,0-3-1,2 2 1,-2-3 1,2-2-1,6 1 1,-3-1 0,1 7 0,-4-4 0,4 2 0,3 1 2,1-1 0,0 1-2,4 5 5,2-1-2,-1 0-2,4 2 2,-1 0 0,1 1-1,2 1 0,0 2 0,0 0-2,0 0-1,0 0 0,0 0-1,0 0 0,0 0-2,0 0 1,0 0-1,0 0 0,0 0 3,2 0 0,11 5 0,3 9 1,3 1-1,0 6 1,5-2-1,-1 1 1,-4 5-1,8-3 0,-2-1 1,0-1-1,1 0-1,-5-1 2,-5 0-1,2-2 0,1 0 0,-5-2 0,0 1 0,-2-1 0,-2-2 0,-1 1 0,2-5-1,-1 2 1,-5-1 0,3-4 0,-4 5 0,0-5 0,-2-2 0,-1 0 0,-1-4 1,3 0 0,-3 0 1,2 0 0,-2 0 1,0 0-1,0 0-1,0 0 1,0 0 0,3 0-1,-3 0 3,0 0-1,2 0 1,-1 0-1,2 0 1,1 0-4,2-10 0,2-5 0,3-1 0,5-2 1,2-5-1,1-2 0,5-2 0,-1-1 0,8-3 0,-1-2 0,-3 3 1,-4 2-1,-6 3 2,-1 6 0,-3 3-1,-2 1 0,-1 2-1,-4 4 1,-1 7 1,-3-3-1,-2 4 1,0 1 0,0 0 1,0 0 0,0 0 1,0 0-2,0 0-1,0 0 0,0 0 0,0 0-1,0 0 1,0 0-1,0 0 1,0 0-2,0 0-1,0 0-7,0 0-29,0 0-80,0-8-228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3-09-10T07:03:37.052"/>
    </inkml:context>
    <inkml:brush xml:id="br0">
      <inkml:brushProperty name="width" value="0.15875" units="cm"/>
      <inkml:brushProperty name="height" value="0.15875" units="cm"/>
      <inkml:brushProperty name="color" value="#C00000"/>
    </inkml:brush>
  </inkml:definitions>
  <inkml:trace contextRef="#ctx0" brushRef="#br0">12150 6693 311,'-29'3'9,"0"18"-1,16-21 40,5 3 12,8-3-30,0 0-16,0 0-8,0 0-5,18-5 11,32-32 5,31-30-3,37-38-4,28-33 1,31-30-5,22-24 1,16-7-1,2-1-3,-3 12-2,-21 22-1,-21 27 1,-35 25-2,-23 28 1,-28 21-1,-31 17 2,-24 20-1,-18 13 4,-10 9 3,-3 6-5,0 0-3,0 0-13,-8 0-49,-20 0-29,-14 4-60</inkml:trace>
  <inkml:trace contextRef="#ctx0" brushRef="#br0" timeOffset="472.0472">12465 4688 249,'-29'-21'36,"3"-6"-8,11 5 22,10 15-3,5 5-28,0 2-19,0 0-8,7 0 10,35 9 31,31 34 6,35 25-20,29 34-3,25 33-6,19 26-6,8 19 1,5 16-2,-7 3-1,-1 2 2,-17-8 2,-10-3-2,-15-18-2,-22-17 1,-15-20 0,-21-25 1,-20-25 2,-22-25 0,-20-23 0,-11-20 8,-11-9 6,-2-8-4,0 0-7,0 0-5,0 0-9,-2-13-10,-15-5-24,2-5-37,-5-2-85,4 0-141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1:59.34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 2 27,'-12'0'36,"2"0"-1,10 0-22,0 0-3,10-3 1,7 3-5,3 0-1,8 0 2,7 0-3,7 0 0,4 0 0,5 5-1,-1-1-1,-1 7 0,-6 2 0,-4 6 0,-8 3-1,-9 7 1,-9 3-1,-10 6 0,-9 3-1,-8 5 0,-10 1-3,-9-5-6,1 3-25,-6-4-7,-5-5-2,1-4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03.63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12 55 13,'-4'-31'36,"-3"19"2,3-2-16,4 14-6,0 0-5,0 0-2,0 0-3,0 27-2,8-1-2,6 8 0,1 8-1,2 5 0,3 7-1,-2-1-5,3 2-21,-2-3-12,-7-8-1,0-5-1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2:08.64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292 1071 26,'0'-29'32,"0"29"-5,0-15-7,0 15-3,-3 16-5,3 7-5,0 6-1,0 10-3,0 10-1,0 8 0,0 6 0,0 2 0,-3-5-1,3-5-1,-3-7 0,0-11-3,3-5-6,0-17-7,0-15-22,0 0 1,9-12-3</inkml:trace>
  <inkml:trace contextRef="#ctx0" brushRef="#br0" timeOffset="312">111 1028 8,'70'-61'32,"-26"38"-14,5 2-2,10 10-3,2 5-3,4 15-2,-6 8-2,-2 16-1,-9 8 0,-9 11 1,-15 7-3,-14 8 0,-19 2 0,-15 1 1,-15 0-1,-11-3 1,-11-7-2,-6-4 0,-3-10 0,-2-8-1,4-6 0,6-9-2,7-7-2,8-11-9,13 1-17,11-6-9,8-4 1</inkml:trace>
  <inkml:trace contextRef="#ctx0" brushRef="#br0" timeOffset="982">1077 1055 33,'-9'-9'29,"-3"9"-4,12 0-5,-19 5-3,8 10-6,-6 1-4,1 12 0,-6 4-5,1 11 0,-3 5 0,1 3-2,5-1 0,2 1 0,9-6 0,7-6 0,9-9 0,10-12 0,9-10 0,7-12 0,5-8 0,4-9 1,2-11-1,-2-3 0,-3-6 1,-5 0 0,-9-3 1,-7 2 0,-12-1 0,-8 6 0,-15 2 0,-9 7 0,-8 8-1,-8 9-1,-4 14-3,-6 6-4,8 15-20,1 4-12,7 3-2,9-1 0</inkml:trace>
  <inkml:trace contextRef="#ctx0" brushRef="#br0" timeOffset="1606">2047 1002 27,'16'-55'38,"-10"32"-13,-6-2-5,6 10-3,-12-3-7,6 18 0,-19-14-5,4 17-1,-9 5-2,0 9 0,-8 7-2,-2 8 0,-4 5 0,1 5 0,2 1 0,4-1 0,6-3-1,8-5 1,10-5 0,7-5 0,15-8-1,8-4 1,5-3 0,8-3 0,1-1 0,2 1 0,-2 0 1,-3 1-1,-9 5 1,-5 2 0,-10 4 0,-10 2 0,-11 1 0,-9 3 0,-8 0 1,-6 1-1,-6-4 0,-3-3-2,0-2 1,3-6-3,8-2-4,1-12-13,11-2-20,12-5 3,8-8-6</inkml:trace>
  <inkml:trace contextRef="#ctx0" brushRef="#br0" timeOffset="2121">2488 434 30,'0'0'36,"-9"14"1,-6 7-25,6 17-2,-7 7 0,4 17-4,-6 9 2,3 19-5,-1 7 0,2 9 0,0 2 0,2 1-2,1-7 0,2-6-1,0-13-1,2-17-3,7-12-9,-5-18-21,5-20-5,0-16 0</inkml:trace>
  <inkml:trace contextRef="#ctx0" brushRef="#br0" timeOffset="2402">2089 1180 36,'-5'-22'37,"18"6"-1,15-5-24,3-7-4,10-3-5,5 1-6,4-2-9,7 7-7,-4 2-5,-2 8-10,-3 8-3</inkml:trace>
  <inkml:trace contextRef="#ctx0" brushRef="#br0" timeOffset="2573">2662 997 19,'0'0'34,"0"0"-7,0 0-4,0 0-7,0 0-2,0 0-6,-4 10 0,4 7-3,0 6-3,0 8 1,-4 6-2,1 7 0,-1 5-1,1 0 1,3-3 0,0-4-1,3-10 1,3-7 0,5-13-1,7-12 1,4-12 0,5-11-1,5-9 0,4-7 1,-1-8-1,3-3 1,-3 0-1,-5 6 1,-3 3 0,-5 7 0,-10 7 0,-3 7 0,-9 7 1,0 13-1,0 0 0,-14 8 1,6 13-2,0 7 1,1 10-1,3 3 0,1 10 0,3-1 1,3 1-2,4-4 2,3-7-1,3-4 0,2-7-1,1-7-4,7-2-3,-6-12-19,3-3-13,2-5 0,-3-6-4</inkml:trace>
  <inkml:trace contextRef="#ctx0" brushRef="#br0" timeOffset="3150">3543 152 31,'-20'6'37,"4"11"-2,0 6-22,-9 5-2,-2 14-4,-5 7-2,5 10 1,-4 6-1,10 9-1,0 6 0,7 10-1,4 8 0,10 6-1,0 3 0,9 3-1,2 1 2,4 0-2,-3-1 0,0-5 0,-2-10-1,-5-9 1,-5-9-1,-5-10 0,-4-10-3,-4-12-3,1-8-9,-6-15-24,1-13-1,1-9 0</inkml:trace>
  <inkml:trace contextRef="#ctx0" brushRef="#br0" timeOffset="3493">3141 1173 17,'9'-47'39,"0"28"-2,1 2-13,6-6-10,12 2-7,2-7-2,7 0-6,8 2-12,1-2-23,3-7-1,4 3-2</inkml:trace>
  <inkml:trace contextRef="#ctx0" brushRef="#br0" timeOffset="3712">3912 265 16,'-21'-14'38,"5"21"0,-2 7-19,-7 1-5,7 15-3,-8 6-4,1 16 0,-2 8-2,3 12-2,2 10 1,5 12-2,5 10 1,4 6-1,8 4 0,0-3-1,10-5 0,0-6 0,1-10-1,-1-15 0,1-14-2,-5-17-2,1-8-9,-7-16-26,0-20-1,0 0 0</inkml:trace>
  <inkml:trace contextRef="#ctx0" brushRef="#br0" timeOffset="4024">3507 1006 18,'16'-40'44,"9"13"-5,14-4 1,14-1-25,1-8-9,12 6 1,-3 0-4,-1 6 0,-10 5-3,-7 8 2,-12 6-2,-11 4 1,-10 5 1,-12 0-4,0 0 1,-17 11-3,9-2-11,-4-5-26,1-4 1,11 0-2</inkml:trace>
  <inkml:trace contextRef="#ctx0" brushRef="#br0" timeOffset="77701">4534 11 30,'-4'-10'36,"4"10"-11,-10-13-5,10 13-3,0 0-7,-11 22-3,5-1-1,-1 10-2,-3 10-2,1 8 0,-2 16-1,3 10-1,0 6 0,2 5 2,2 2-1,4 1-1,0-3 1,0-4-1,0-13 1,4-10-1,1-11 0,-5-11-3,7-8-3,-7-18-10,0-11-23,15 0 2,-15 0-4</inkml:trace>
  <inkml:trace contextRef="#ctx0" brushRef="#br0" timeOffset="78123">4492 1512 31,'0'0'37,"-11"-9"-9,11 9-8,0 0-1,0 0-6,-6-11-5,6 11-2,0-13-1,0 13-1,8-20-1,-3 8 0,-2-3 0,3 0-1,0-3-2,-1 4 1,-1 0-1,1 3 1,-2 0-1,-3 11 1,4-11-1,-4 11 1,0 0 0,0 0 0,-4 11-1,4-11 1,-6 15-4,6-15-9,0 0-26,-6 11-4,6-11-1,0 0-2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5:03:44.9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33 42 31,'-13'-13'38,"1"4"-2,8-2-17,4 11-8,0 0-1,-3 24-2,3 2-3,0 17-1,0 11 0,5 19-1,-2 14 0,3 14 1,0 9-2,0 2 1,1-2-2,0-8-1,1-7-1,0-15-4,4-11-4,-8-22-8,8-11-23,-2-15-1,0-14-1</inkml:trace>
  <inkml:trace contextRef="#ctx0" brushRef="#br0" timeOffset="296">350 974 28,'9'0'26,"-9"0"-6,15-4 0,0 4-5,1-9-6,6 2 2,0-8-4,4-1-2,-3-7 1,2-1-3,-4-6 1,-2 3-1,-11-2 1,-1 6 0,-7-1 0,-3 9-1,-7 3-1,-7 12 0,-6 11-1,1 9 0,-2 11-1,0 7 2,5 9-4,2 5 2,9 3 2,8-1-2,16-5 0,7-8-2,8-6 0,5-14-2,12-4-4,-4-17-2,9 0-3,-8-19 1,3 4-3,-12-12 4,1 1 2,-12-8 5,-6-1 2,-7-2 6,-9-6 0,-3 3 3,-5-2 1,1 8-1,-4 1 3,4 10-4,-1 8 0,5 15 2,5 14-3,5 14-1,1 7-1,5 11 1,2 2-1,4 8-1,0-5 0,3 1 0,-3-10-1,2-5 1,-1-12 0,2-9 0,-2-12-1,-1-9 1,0-13-2,-1-9 1,-2-10 0,0-8-1,-3-8 0,-4-3-1,-3 2-2,-3 2-2,0 10-3,-6 0-7,3 15-14,-3 7-12,0 20-1,11-5 1</inkml:trace>
  <inkml:trace contextRef="#ctx0" brushRef="#br0" timeOffset="952">1513 926 4,'52'11'33,"-26"-14"-1,-5-4-15,-9-7-5,4-1 0,-9-9-3,1 2 2,-8-7-2,-5 5 0,-7 0-3,1 6 0,-9-2-1,1 13-2,-5 7 0,-1 14 0,-1 13-2,2 7 1,4 7-1,5 7 1,6 4-1,9 1 0,6-5 0,11-8 0,10-10 0,7-10-2,7-11-1,2-14-4,11-6-7,-6-16-17,4-10-11,-1-7-2,-3-12 1</inkml:trace>
  <inkml:trace contextRef="#ctx0" brushRef="#br0" timeOffset="1295">2117 14 4,'-37'-15'39,"18"18"2,0 16-3,8 14-18,-5 5-6,12 20-5,-2 10-1,6 20 0,4 11-4,4 12 0,2 4-2,1 1 1,-1-3-2,1-5-1,2-7-2,-4-18-1,5-13-4,-10-21-6,12-10-16,-2-21-13,2-18 0,4-15-1</inkml:trace>
  <inkml:trace contextRef="#ctx0" brushRef="#br0" timeOffset="1622">2625 759 16,'12'9'40,"-12"-9"-2,0 0 1,12-7-27,-15-5-4,3 2-2,-11-4 0,0 2-2,-7 0-2,-6 5 0,-5 3 0,-3 4-1,-2 0 0,1 7 0,1 4 1,4 6-2,6 4 1,9 3-1,9 2 1,7 4-1,10 2 0,10 0 0,6 0 0,5 0 1,3-4-1,1 0 0,-4-6-1,-2-1 1,-7-3 1,-8-2-1,-11-1 1,-9-3-1,-11 0 1,-11-3 0,-12 1-1,-6-2 0,-8-1-2,-7-3 0,5 1-5,-3-10-17,12-3-16,14-7-2,14-9-1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00.2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286 1049 22,'-27'-33'34,"5"26"-14,0 3-3,0 12-6,-6 4-3,1 11-2,-2 7 1,2 10-2,2 8-2,3 8 0,4 1-1,8 2 0,5-4-1,5-3 1,8-8 0,5-10 1,6-14-2,5-12 0,2-12 0,4-12 0,-1-9 0,1-6 1,-3-9-1,-1-1 0,-5-3 0,-4 3 0,-6 2 1,-2 8 0,-6 2 1,0 8-1,-3 7 1,0 14-1,0 0-1,0 0 0,0 13 0,7 8-1,2 3 0,0 1 1,5 5-2,1-4 0,4-1-2,-1-7-1,6-2-4,-5-16-3,8 0-8,-5-14-7,3-4-3,-4-9-3,3-5 2</inkml:trace>
  <inkml:trace contextRef="#ctx0" brushRef="#br0" timeOffset="422">677 967 10,'11'-80'28,"-11"45"-1,0 12-2,-8 0-5,8 23-1,-19-15-7,9 20-1,-7 2-5,2 12-3,-5 6-1,1 10 0,-1 7-1,4 6-1,1 0 0,6 1 1,4-3-1,5-6 0,5-9-1,6-8 1,7-11 0,4-8 0,2-8 0,1-5 0,0-5 0,-2-2 1,-2-1-1,-2-2 1,-7 1 0,-3 3 0,-9 1 1,6 5 0,-6 9 0,0-12 0,0 12 1,0 0-2,0 18 0,4-1 0,5 7-1,4 8 1,3 5-1,1 6 0,2 2 1,-1 2 0,-2 0-1,-4-1 1,-5-1-1,-7-3 0,0-7 0,-10-4-1,-2-3-1,-6-9-1,0-4-5,-7-15-6,5-3-22,2-12-5,-1-8-1,6-6 2</inkml:trace>
  <inkml:trace contextRef="#ctx0" brushRef="#br0" timeOffset="999">958 1011 16,'17'-27'40,"-10"8"-1,3-2 1,4-4-23,-3-9-7,9 0-2,-3-6-4,4-1-1,-3-1 0,-1 5-1,-4 3-1,-5 5 0,-8 5 0,-7 7 0,-8 12 0,-4 5 0,-6 11 1,-2 7-2,-2 10 2,0 8-2,3 7 1,5 7 0,5 4 0,8 2-1,8-3 0,8-5 0,10-7 0,11-9 0,9-14-1,7-15-1,14-8-3,0-19-10,10-7-23,1-7-4,-4-8-2,-4-3 0</inkml:trace>
  <inkml:trace contextRef="#ctx0" brushRef="#br0" timeOffset="1514">1509 295 8,'-30'-16'39,"25"-6"0,9-6 0,11 0-24,3-10-2,12 2-4,2-3-4,7 6-1,-3 3-2,1 12 0,-3 11 0,-6 13-1,-7 13-1,-7 15-1,-8 11 1,-6 5-3,-4 11-4,-10-4-17,3 2-16,2-3 0,-1-8-4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49.30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389 164 1,'-4'-25'36,"0"14"0,-2-3-5,-3-2-10,4 3-6,-6-4-4,2 6-4,-9-2 0,1 5-3,-2 3 0,-3 5-1,-2 6-1,-1 8 1,-3 7-2,-1 5 1,3 9-3,-2 7 1,3 3-1,1 3 1,3 4-1,5-2 0,5-2-1,4-5 1,7-6 0,5-7 0,5-8 1,4-9-1,2-6 1,1-11 1,3-5-1,-2-6 1,1-8 0,-1-4 0,-2-4 1,1-3-1,-2-2 0,0 1 1,1-3-2,1 5 1,-3 0-1,0 6 1,-1 4-1,-4 5 0,-1 5-1,-8 13 0,11-7 1,-11 7 0,7 20 0,-1-2 0,0 4-1,1 3 1,2 4-1,2 2-1,0 1-2,-2-6-2,3 4-3,-5-11-7,7 1-13,-4-5-10,-10-15 1,18 8 0</inkml:trace>
  <inkml:trace contextRef="#ctx0" brushRef="#br0" timeOffset="577">439 109 34,'0'-13'36,"0"2"-3,0 11-14,0 0-6,0 0-6,7 10 0,-2 1-4,0 7 0,2 4-2,3 7 2,0 3-2,2 1 1,4 1-1,0 1 0,1-3 0,0-3 0,0-6 0,-2-5 0,-1-6 0,-2-2 2,-12-10-1,15 6 1,-15-6 1,7-20-1,-3 2 0,2-4 0,1-5 0,3-7-2,-1-6 1,2-1 0,1-2-1,3 2 0,-2 0 0,1 6 0,-2 6-1,-1 6 0,-1 6 0,-3 5-1,-7 12-2,0 0-1,10 0-6,-10 0-9,-6 19-19,3-1-4,-1 3-1,4 2 2</inkml:trace>
  <inkml:trace contextRef="#ctx0" brushRef="#br0" timeOffset="1732">1078 101 33,'3'-10'36,"2"-7"-1,-5 4-17,0 4-4,-6-4-3,6 13-5,-13-16-3,4 13-1,-4 3-1,-5 5 0,-3 7 0,-2 7-1,-1 6 0,0 7 0,-1 5-1,2 2 1,3 1-1,8-3 0,6-2-1,6-6 1,0-5 0,11-10 1,3-7 0,3-7 1,5-7-1,2-5 1,-2-8 0,1 0 0,-2-5 0,-2 1 0,-3-2 1,-1 7-1,-9-3 2,2 6-1,-5 3 1,-3 13-1,3-15-1,-3 15 0,0 0 0,0 0-1,0 0 0,0 16 0,0 2-1,0 4 1,0 8-1,4 8 1,0 5 0,1 5 1,-1 5-1,1 1 0,-2 0 0,-3 0 1,0-6 0,0-1 0,-8-6-1,-2-2 3,-9-6-2,-5-5 1,-4-4-1,-5-5 1,-4-2-1,-4-6-1,0-3-1,-7-8-3,10 4-8,-9-11-19,6-3-9,5-1 1,3-6-4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51.89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235 298 7,'21'-20'33,"-16"11"0,-9-5-6,-1-1-15,1 1-2,-6-2 0,2 3-4,-3 1-1,-3 3 0,1 1-3,-3 8 0,-2 5-2,-1 8 0,0 7 0,-2 9-1,0 10 0,1 4 0,1 7-1,4 2 2,4-2-4,4-4 4,4-5-2,3-8 2,8-8 0,2-8 1,2-12 0,3-5 3,2-12-2,1-4 0,0-7 0,2-2 1,-3-4 0,2 1-1,-3-3 1,-1 6 0,-4 0 0,1 7-1,-4 3 0,-2 4 0,-6 11-2,0 0 0,13 4 0,-6 9 0,2 2-1,0 3-1,4 6 0,2-3-2,6 5-2,-4-7-4,7 3-6,-4-10-6,4-1-8,3-6-9,-4-9 3</inkml:trace>
  <inkml:trace contextRef="#ctx0" brushRef="#br0" timeOffset="499">675 295 16,'8'-48'36,"-8"24"-4,0 6-9,-7-1-1,7 6-9,-7-2-1,7 15-4,-13-16-4,13 16-2,-18 0-2,5 6 0,-2 7 0,-2 7 0,0 5-1,-2 6 0,2 6 1,1 2-1,3 0 0,4 0 0,6-4 0,3-6 1,6-5-1,3-9 0,6-6 1,4-9 0,1 0 0,4-10 1,-2-5-1,2-3 1,-2-2 0,-1 1-1,-5-2 2,-3 3-1,-2 2 0,-3 4 1,-2 1-1,-6 11 1,5-10-1,-5 10 0,0 0 0,0 0-2,0 0 1,0 0 0,0 12 0,0 0 0,0 4 0,0 4 0,0 6 0,3 7 1,-3 3-1,0 5 1,-3 6 0,0 4-2,-3 0 1,0 3 1,-2-1-1,0-1 1,-3-3-1,-1-1 2,-2-6-4,-3-6 5,-3-4-3,-1-4-1,-1-5-2,-4-9-1,2-1-6,-4-13-18,0-7-11,4-8 1,2-10-3</inkml:trace>
  <inkml:trace contextRef="#ctx0" brushRef="#br0" timeOffset="1185">987 424 23,'53'9'34,"-25"-9"0,-10-7-6,2-9-18,4 2-5,1-8-1,1 3 0,-5-5 2,3 4-1,-7-4-1,1 3 0,-7-1-1,-1 3 0,-10 0 0,-6 5 0,-6 2-1,-4 2 0,-5 5 1,-2 5-2,-4 9 0,-1 5-1,0 4 1,3 9-1,1 2 0,4 7 0,3 4 0,5 2 1,5 2-1,4-3 0,6-2 1,5-3-1,5-4 1,6-8-1,3-7 0,5-9-1,5-8-2,2-6-3,7-3-2,-4-14-6,8-1-22,-3-4-2,0-6-2,0 1 1</inkml:trace>
  <inkml:trace contextRef="#ctx0" brushRef="#br0" timeOffset="1638">1559 52 12,'-3'-11'36,"3"11"2,12-8 0,-3-1-25,9 3-2,-1-3-3,6 5-1,-3-1-2,5 5-2,-3 0 0,-1 3-1,-3 5-1,-3 5 0,-4 3-1,-3 4 0,-8 4 3,0 4-3,-7 0 1,-3 2-2,-1 1 0,-5-5-4,5 4-3,-6-9-14,6-1-17,4-2 1,0-5-3</inkml:trace>
  <inkml:trace contextRef="#ctx0" brushRef="#br0" timeOffset="1981">1785 618 36,'6'11'41,"-6"-11"1,0 0 0,0 0-21,0 0-10,3 11-5,-3-11-3,-9 3-9,9-3-29,-13 10-7,2-10 0,11 0-1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26.64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150 534 33,'-21'-12'33,"12"-5"-8,9 4-7,0 13-5,12-21-1,3 13-6,1-1 1,6 2-4,-1 4-1,4 3-1,-1 7 0,0 5-1,-4 7 0,-2 4 0,-8 9 0,-7 5 0,-6 6-1,-12 2 1,-7 3 0,-6-2 0,-5 0 0,-4-5 0,-1-5 0,0-5 0,1-6 1,10-6 0,3-6 0,7-4 0,6-4 0,11-5 1,0 0 1,24-9-1,0 1-1,7 0 0,10-1-2,3-3-5,8 5-13,0-1-18,-2-4-1,3 3-2</inkml:trace>
  <inkml:trace contextRef="#ctx0" brushRef="#br0" timeOffset="437">610 820 7,'0'0'36,"0"0"2,15 5-2,-6-5-16,-9 0-9,19-2-3,-19 2-2,15 0-3,-15 0 0,10 0-1,-10 0 0,0 0-1,0 0 0,0 0-3,0 0-6,0 0-17,-10 0-14,10 0 1,0 0-4</inkml:trace>
  <inkml:trace contextRef="#ctx0" brushRef="#br0" timeOffset="718">1254 583 3,'46'-23'36,"-28"11"0,-11-3 1,-7-2-19,0 6-8,-10-2-2,-2 4-2,-7 1-3,-2 8-1,-4 0 0,-2 5-1,-1 9-1,-1 5 0,-1 8 0,3 5 0,-1 7 0,3 1 0,5 1 0,4 1 0,5-5 0,8-4 0,3-9 1,11-6 0,5-9 1,6-9-1,5-10 0,3-4 1,2-8 0,3-4-1,-2-2 0,-2 1 0,-4 2 0,-6 6 0,-4 4 0,-3 7 1,-14 8-1,12 8 0,-12 3-1,0 6 0,0 3-1,-4 1-2,4 3-1,0-4-3,6 2-4,-1-12-6,12 3-6,-1-13 0,9 0 1,2-8 0,9-6 6,1-9 1,5-4 11,1-4 5,1-5 10,1 0 2,-3-3 5,0 2-1,-11 0 1,0 5-1,-13-4-1,1 11-4,-14-3 0,-5 9-4,-8 2-3,-5 9-1,-8 8-2,-3 8 0,-7 10-1,-3 8 0,-1 7-2,-2 7 2,1 5-1,4 1 0,5-2 0,5-2 1,9-6-1,6-6 0,7-9 1,11-7 0,3-11 0,8-3 1,3-9 1,4-2-2,2-5 1,0 2-1,-2-1-1,-2 6 1,-3 9-1,-3 5 0,-6 11 0,-5 11 1,-3 11-2,-7 10 2,0 11-2,-9 4 0,-4 6 1,-5 2-1,-4-2 0,-3-1 0,-3-6 0,-3-5 0,-1-9-1,1-9 2,3-8-1,0-11 0,6-9 0,2-11-1,5-9 1,6-11-1,6-9 1,6-8-1,9-6 1,7-7 0,7-3 1,9-5 0,9 0 1,7-3 0,8-1 0,4-1 0,3 0 1,2 1 0,-3-1 0,1 4 0,-8 3-1,-6 6 1,-12 3-1,-8 8 0,-14 5 0,-7 9-1,-14 10 0,-12 8 1,-7 7 0,-8 15 0,-5 6 0,-2 12 0,-2 8-1,3 6 2,7 2-1,9 2 0,10-2-1,10-4 1,17-8-2,11-10-2,20-6-16,11-16-19,9-15-3,11-10-3,5-18 0</inkml:trace>
  <inkml:trace contextRef="#ctx0" brushRef="#br0" timeOffset="2746">2741 221 26,'15'-43'37,"-3"17"-1,4 0-17,3-7-3,10 8-3,-3-4-5,8 11-3,-2 2-1,2 12-2,-4 8-1,-2 15-1,-9 11 0,-7 10 1,-12 9-1,-3 5-1,-12 7 1,-7 0 0,-3-2-2,-6-7-2,3-3-8,-4-8-24,5-9-2,5-7 0</inkml:trace>
  <inkml:trace contextRef="#ctx0" brushRef="#br0" timeOffset="3042">2897 871 16,'17'49'33,"-17"-37"-8,0-12-25,12 17-25,-22-20-5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25.95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12 36 23,'-13'-17'38,"13"17"-11,12-12-5,1 5-5,13 7-5,0 0-1,9 9-4,4 2-1,5 11-2,1 5 0,2 10-2,-4 7 0,-3 8-1,-6 4 0,-7 2-1,-10 4-3,-17-2-3,-3 4-12,-20-3-23,-19-9 1,-11-7-3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7.06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322 13 9,'0'0'34,"0"0"-6,-9-7-6,9 7-5,0 0-3,0 0-5,16-6-2,-6 6-2,4 0-1,2 5-2,1 2 0,3 2-2,-1 2 0,-2 3 0,-1 2-1,-4 2-1,-4 1 0,-5 2-1,-9 0-1,-5 1 1,-8-1 0,-4-1 0,-7 2 1,-2-4 0,-4-1 2,2-4 0,-1-1 0,7-7 1,1 0 0,6-2 0,5-3 0,7-3 0,9 3 0,0 0 0,11 0-1,4 5 0,5 3 0,2 3 0,2 6 0,3 3 0,-1 3 0,-3 2 0,-4 1 0,-5-1 0,-5-1 1,-9-5-1,0-1 1,-13-6-1,-3-4 1,-8-5 0,-4-3 1,-3-3-1,-3-4 0,-1-2-1,-1-3 0,1 1-3,0-3-8,5 0-23,7 9-1,-1-3-3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7.68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0 14,'31'12'37,"-20"-5"-3,-11-7-3,0 0-26,0 0-28,0 0-10,0 0-1</inkml:trace>
  <inkml:trace contextRef="#ctx0" brushRef="#br0" timeOffset="2792">2349 776 36,'16'41'39,"-9"-25"0,-7-16-2,0 0-36,0 0-26,0 0-14,0 0 2,-11-17-2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12.06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332 163 30,'-4'-10'38,"-7"2"-1,11 8 0,-22-5-25,3 1-7,2 4-1,-4 0-2,-1 3 0,-3 5-2,-1 9-1,-2 6 1,0 7-1,1 8 0,2 3-1,3 4 1,4 1 0,8-2 0,3-6 1,7-7 0,7-7 0,3-10 0,7-7 1,2-10 0,4-7 0,1-8 1,1-3-1,0-5 1,-1 0-1,-2 0 1,-2 2-1,-5 3 1,-1 6 0,-6 2-1,-8 13 1,9-15 0,-9 15-1,0 0 0,0 0-1,0 0 0,10 17 0,-4-5-1,2 3 0,3 1-1,0 3 0,4 1-2,-3-4-3,5 5-7,-5-6-16,1-3-8,4 0-3,-6-9 2</inkml:trace>
  <inkml:trace contextRef="#ctx0" brushRef="#br0" timeOffset="499">515 227 23,'0'-15'39,"5"5"-3,-5 10 1,11 14-23,-11-2-9,4 4-3,-4 5 0,6 6-1,-3 4 0,2 1 0,-1 0 0,2 2 0,-2-6-1,2-4 1,-2-6-1,0-4 1,-4-14 0,6 15 0,-6-15 1,0 0 0,4-12-1,-4 1 1,4-5-1,-1-2 0,0-4 1,3-3-2,1-2 2,2 2-1,2 1 0,0 4-1,1 4 1,3 4-1,1 7 0,1 5 1,2 9-1,0 4 0,-2 5 0,1 3 1,0 5-2,0 1 1,-3 3-2,-1-1 0,0 1-3,-4-8-4,5 5-10,-4-7-22,-2-9 1,2-4 0</inkml:trace>
  <inkml:trace contextRef="#ctx0" brushRef="#br0" timeOffset="1014">1285 212 23,'35'-9'37,"-23"2"-1,-3 3 1,-9 4-29,4-10 0,-4 10-3,-7-11 0,7 11-1,-23-8-1,6 4-1,-2 4 0,-3 0 0,0 0-1,-3 6 0,-1 1 0,1 3-1,2 6 1,2 1-2,2 0 1,4 3 0,4-1 0,6 3 0,5-1 0,7 0 1,7-4 0,5 1 0,6-1 1,4 0-1,1-1 0,1-1 0,0 0-1,-2 0 1,-4-3 0,-4 1-1,-6-3 0,-3-1 1,-6 0-1,-6-9 0,-8 16-1,-5-11 0,-6 1-1,-8-6 0,-1 7-4,-9-10-3,5 3-16,-2 0-15,-1-7 2,5 0-5</inkml:trace>
  <inkml:trace contextRef="#ctx0" brushRef="#br0" timeOffset="1544">1598 176 33,'31'9'36,"-31"-9"1,13 7-2,-13 3-21,0-10-13,-6 20 0,2-6-1,-1 7 1,1 3 0,-1 4-1,2 3 1,3 2-1,3-2 1,5-1 1,2-4-1,5-3 0,3-6 0,1-6-1,6-7 1,1-4-1,2-11 0,1-3 0,1-7 0,0-3 1,0-3-1,-1 1 0,-5-1 1,-2 4-1,-4 4 1,-5 3-1,-3 6 0,-10 10 0,0 0 0,6 10-1,-10 6 1,-1 4 0,-1 5-1,3 2 1,3 3 0,0-1 0,5-4 0,5-3 0,5-5 1,2-4 0,7-8 0,4-5 0,2-9 1,2-4 0,2-7 0,0-1 2,-3-5-2,1-1 0,-8-1 1,-2-2-2,-6 1 1,-6 0 0,-6 5-1,-4 0-1,-3 4-1,-5 1-1,0 7-4,-7-1-4,15 13-11,-19-5-20,10 5 0,9 0-1</inkml:trace>
  <inkml:trace contextRef="#ctx0" brushRef="#br0" timeOffset="2340">2579 361 31,'5'12'37,"-5"-12"-2,0 0-14,0 0-6,0 0-1,0 0-4,16 0-2,-10-12-3,4 2 0,0-4-2,5-2-1,-2-2-1,1 0 1,-2 0-2,-2 2 2,-3 0-2,-2 4 1,-5 0 0,0 12-1,-15-11 0,3 11 0,-5 4 0,-1 5-1,-3 7 1,-1 5-1,0 5 1,4 4-1,2 4 1,2 4-1,6 0 1,5-2 0,3-2 0,11-2 0,4-2 0,7-8-1,8-4-1,3-11-4,11-1-12,-4-12-22,1-7 1,0-6-4,-4-6 3</inkml:trace>
  <inkml:trace contextRef="#ctx0" brushRef="#br0" timeOffset="2746">2948 276 16,'-13'-24'40,"7"13"-1,6 11 1,-9-6-18,9 6-11,0 0-3,0 0-1,0 0-3,0 0 0,18 13-1,-8-3-1,4 6 0,3 2 0,1 4-1,-1 2-1,1 3 1,-1-1-1,-1 0 0,-4 0 0,-3-1 1,-2-4-1,-3-4 0,-4-2 1,0-5 0,0-10 0,-12 6 0,12-6 0,-16-15 1,7-2-1,2-5 0,2-6 1,5-4-1,0-6 0,11-3-1,5-1 0,5-3-2,7 3-1,0-8-8,6 6-27,-6 3-6,-6 1 0,-9 0-2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56.49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1684 40 12,'-11'-9'32,"11"9"-7,0-15-6,0 15-2,16-11-3,-3 7-1,-2 0-5,9 4 0,-2 4-4,5 4-1,2 4-2,3 7 0,3 6-1,1 11 1,3 4-1,3 9 1,2 10-1,0 7 1,1 9 0,-2 6-1,-2 8 0,-2 7 0,0 8 1,-7 5-1,-4 6 0,-6 6 0,-7 4 0,-6 4 0,-11-1 0,-6 0 0,-11-3 0,-9 0 0,-12-4-1,-9-5 1,-10-7 0,-7-8-1,-9-6 1,-10-10 0,-4-13 0,-4-13-1,-5-15 1,0-15-1,-4-16 1,-2-16-1,1-17 1,2-16 0,5-18 0,1-18 0,7-13 0,6-19 0,8-14 0,8-11 0,10-12 0,10-9 0,7-3-1,9-5 1,9 2 0,9 6 0,11 4 0,8 9 0,11 9 0,8 11 1,7 15 0,3 15-1,2 17 1,2 11 0,-5 16 0,-5 12-1,-4 13 1,-5 10-1,-6 8 0,-11 0-2,11 14-5,-11-14-10,0 13-20,0-3 1,0-10-4</inkml:trace>
  <inkml:trace contextRef="#ctx0" brushRef="#br0" timeOffset="843">360 258 33,'-25'35'32,"3"-15"-1,-5 2-18,-1 6-8,-4 3-1,-1 2 0,-5-2 1,3 1-1,-2-7 0,9-1 1,1-9 2,10-3-3,6-12-1,11 0 0,8-16-1,11-5-1,9-5 1,7-10-1,8-3 0,9-5 0,2-1 1,4-1-1,-4 3 2,-2 3-1,-6 5 0,-6 9-1,-10 6 1,-6 8 0,-8 12-1,-3 8 0,-6 13-1,-3 11 1,0 10-1,2 7 0,4 5-3,2 1-3,12 6-16,5-3-17,6-7-2,10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7.93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334 91 33,'26'-26'36,"-26"11"-1,0-2-15,-5 7-10,-10-3-2,1 8 0,-9 1-4,-2 4-1,-6 9-1,0 4 0,-3 7-1,1 7 0,0 6-1,1 3-1,3 2 1,7-1-1,4-1 0,8-6 0,5-6 1,8-6 0,9-10 0,6-8 0,5-6 1,6-9 0,3-4-1,3-4 2,2-2-1,2 0 1,-4 1 0,-1 3 0,-6 5 0,-3 6 0,-7 8 0,-2 7 0,-9 6 1,-2 7-3,-5 7 0,0 4 0,-4 2-3,-2 0-1,6 2-5,-11-8-9,11-2-24,0-4 2,5-10-3</inkml:trace>
  <inkml:trace contextRef="#ctx0" brushRef="#br0" timeOffset="468">923 189 30,'29'-12'38,"-29"12"-1,0-16 0,-12 11-27,-7-2-5,-3 7-2,-8 0-1,-2 7-1,-3 5 0,-2 6-1,0 6 1,0 3-2,6 3 1,3 0 0,8 0 0,6-4-1,8-4 1,10-6-1,10-6 1,8-7 0,9-7 0,6-3 1,6-6-1,1-2 1,1-2 0,-1 2 0,-5-1 1,-2 5 0,-10 1 0,-4 6-1,-9 4 1,-4 5 0,-10 7 1,-3 9-2,-7 9 0,-4 9-1,-3 11 1,-4 6-1,-4 9 0,-2 3 0,-1 4 1,-1 0-1,-1-5 0,-1-5 1,-1-8-1,-4-7 0,-2-10 1,-3-8-1,-4-9 0,-5-9-1,-1-5 0,-2-10-2,2-2-4,-3-10-4,13-2-19,2-3-11,10-8 0,11 0-2</inkml:trace>
  <inkml:trace contextRef="#ctx0" brushRef="#br0" timeOffset="1076">1318 513 38,'40'0'38,"-30"-5"0,1-7-16,2 2-11,-6-10-3,8 4-2,-3-8-1,3 4-2,-1-4 0,2-1 0,-4 0-1,-1 4 1,-6-2-1,-5 6 0,0 1-1,-11 7 1,-6 1-1,-2 8 0,-6 6 0,0 7-1,-6 5 0,0 7 0,0 9 0,4 5 0,4 8 1,8 0-1,5 1 1,10-3 0,11-2 0,9-5 0,8-8-1,7-8 0,7-10-1,3-12-3,7 0-22,-6-10-14,-3-10-4,-5-4 0</inkml:trace>
  <inkml:trace contextRef="#ctx0" brushRef="#br0" timeOffset="2168">1979 407 35,'0'0'36,"-9"-6"-9,9 6-9,0 0-1,0 0-7,-3-15 0,12 11-4,0-5-1,7 2-1,5-2-1,7 1-1,4 3 0,4 5-1,-1 0 0,2 4 0,-2 7-1,-5 4 0,-6 5 0,-9 4 0,-10 5 0,-8 3 0,-10 1 0,-8 2 0,-7-2-1,-5-3-1,-1 0-2,-3-8-3,7-1-18,-1-5-15,2-7 1,6-1-5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5:03:47.23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474 978 14,'17'-47'35,"-17"29"2,-4 6-23,-15 0-1,0 12 1,-16 0-7,-1 13-1,-12 7-3,0 10 3,-7 11-4,3 8 0,0 4 0,6 4 0,9-2-2,12-1 2,12-3-1,13-10 0,16-11 0,14-9-1,11-14 1,9-7-1,6-10 1,3-8 1,-4-6-2,-4-6 1,-9-5 1,-8-3-1,-14-4 0,-12 2 0,-12-3-1,-13 2-2,-7 4-1,-13-3-5,-2 13-11,-8 2-21,4 4 1,4 2-3</inkml:trace>
  <inkml:trace contextRef="#ctx0" brushRef="#br0" timeOffset="437">1386 53 18,'10'-46'34,"-20"38"-1,-13 4-18,-8 4-5,0 7-3,-7 6 1,0 12-1,-8 4-2,4 12 1,-2 8 1,4 15-1,2 8-3,8 13 2,5 3-3,7 11 1,9 8-2,9 8 0,0 4-1,14 2 1,0-1 0,1 4-1,-1-2 0,-4-4-1,-5-9 0,-5-12-1,-5-8-2,-11-21-6,2-9-20,-5-22-10,-5-24-1,2-17 1</inkml:trace>
  <inkml:trace contextRef="#ctx0" brushRef="#br0" timeOffset="796">709 862 13,'98'-29'38,"-22"15"-2,26 4-2,12-4-36,19 0-26,13 5-3,-4-7-5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1.36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276 9 31,'36'-4'38,"-16"4"-2,-2 0-11,0-5-17,6 8-1,-1 0 0,2 10-3,0 1 0,4 9-1,-2 1 0,1 9-1,1 1 1,1 6-1,-3 2 0,2-2 0,-4 1-1,2 0 2,-5-4-2,-3-3 1,-9-3-1,-10-3 0,-8-3-1,-15-1 0,-16-3 0,-19-1 0,-13-1-2,-17-1-1,-4 7-10,-12-7-23,3-4-6,4-2-3,11-8 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6.9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362 307 30,'9'-26'24,"-4"15"-4,-5-4-3,0 15-4,-15-19-2,3 15-2,-8-4-4,-1 8-1,-9 0-1,-1 0-1,-5 11-1,0 1 1,-2 1-1,2 3 0,4 2 1,5 1 0,7-3-1,5 1 0,8-3 0,7-2 1,10-3-1,7 0 1,6-3 0,6 1-1,3-1 1,4 2 0,1-1-1,1 4-1,-4-1 1,-3 3-1,-7 0 1,-7 3-1,-5 2 1,-9 1-2,-10 1 2,-6 2-2,-5-2 0,-9-1 0,-1 0-2,-7-5-1,2-2-3,-5-9-7,8 1-10,0-11-13,4-7-1</inkml:trace>
  <inkml:trace contextRef="#ctx0" brushRef="#br0" timeOffset="468">513 121 10,'28'3'39,"-28"-3"2,10 14-2,-10-14-25,-7 15-4,-2-5-3,5 10-2,-3 2-1,2 8-1,-3 4-1,4 6 0,1 1-1,3 3 2,0 4-3,0-2 0,3-3 0,0-5-3,3-5-1,-6-8-4,7-1-9,-7-7-22,0-17-1,0 0-2</inkml:trace>
  <inkml:trace contextRef="#ctx0" brushRef="#br0" timeOffset="733">479 474 10,'-7'-27'35,"2"16"3,5 1-15,0 10-10,12-12-2,-2 12-6,0-5-2,2 5-1,3 0-2,3 0-1,1 0-1,1 0 1,1 0-2,0 0 0,1 4 0,-1-4-2,-2 0 2,-4 0 1,-1 0 2,-1 0 0,-13 0 2,15 3 3,-15-3 0,0 0-1,0 0 0,9 4 0,-9-4 2,0 11-3,0-11 0,0 20-1,0-5 0,0 4-1,4 1 0,0 0 0,1 2 0,0-2-1,1-4 1,3-1-1,-1-3 0,1-4 0,2-4 0,0-4 0,0-5 0,2-2 0,0-5 0,3-2 0,-1-3 0,3-4 0,-2-4-1,3 1 1,-1-4 0,0 1 1,-4 1 0,0 2-1,-2 4 2,-3 5-1,-2 6 1,-7 9 0,13 4 0,-8 9 0,-2 5-1,1 6 1,-1 0-1,1 6 1,-1-2-1,2 2-2,-1-2-1,-4-5-2,9-2-1,-5-8-7,8 3-12,0-9-16,1-7-2,4-3 1</inkml:trace>
  <inkml:trace contextRef="#ctx0" brushRef="#br0" timeOffset="1404">1489 404 17,'9'-7'36,"-9"7"1,0 0-15,0 0-7,-19 4-7,4 5-3,-6 0-2,1 6 1,-4 1-2,2 5 0,0 5-1,4 1 0,2 2 0,4 1-1,5 0 1,4-3-1,3-4 1,10-5-1,1-6 0,6-5 0,1-7 1,4-6-1,2-4 1,1-7 0,0-4-1,0-3 0,-2-4 0,0-3 1,-3-5-1,-4-2 0,-4-2 0,-3-2 0,-6 0 0,-3 0 0,-7 2 0,-5 4 1,-2 8-1,-2 5 1,-1 8 0,1 8 0,2 7 0,2 13 1,3 7-1,6 8 0,3 6 0,5 4 0,4 5 0,4 1 0,1 0 0,6-1-1,2-4 0,0-3-2,5-2-3,-4-10-5,6 3-12,-6-7-15,1-5-3,-2-5-2</inkml:trace>
  <inkml:trace contextRef="#ctx0" brushRef="#br0" timeOffset="1934">1830 630 34,'0'0'34,"4"-11"-11,-4 11-9,0 0-2,16-11-1,-8 2-6,6 1 0,-2-5-2,6 2 1,-2-7-1,5 1-1,-2-4-1,2 0 1,-5-2 0,-1 2 0,-5-2 0,-3 3 0,-7 1 0,0 3 0,-11 4 1,-1 5-2,-6 7 1,-1 0-1,-3 12 1,3 6-1,0 4-1,4 6 1,3 3 0,5 3-1,7 1 1,4-1-1,5-3 2,6-4-4,4-6 2,1-6-3,6-5 0,0-10-3,5 0-3,-4-16-3,6 3-2,-8-8-1,6 2 0,-8-6 5,0 3 0,-6-3 5,-4 2 6,-3 2 6,-5-1 2,0 5-1,-8-3 4,3 8 0,-5-2-2,5 14-2,-5-13 0,5 13-2,0 0-2,-7 13-1,7 0 0,0 4-1,0 5-1,0 2 0,4 2 1,-1 2-1,2-2-1,0-1 1,1-5-1,0-4 0,0-5 1,-6-11-1,14 6 0,-14-6 0,13-15 0,-6 2 1,0-4-2,2-2 2,0-4-2,2-1 2,0 0-1,2-3 0,1-1 0,4 1 1,-1 3-1,3 4 2,-2 6-1,0 7-1,0 7 1,0 10 0,-6 5-1,-2 7 0,-3 4 0,-2 2 0,-1 1-1,-4-3-3,0 4-4,0-12-9,4-2-24,-4-6 0,0-10 0</inkml:trace>
  <inkml:trace contextRef="#ctx0" brushRef="#br0" timeOffset="2808">2721 20 7,'0'-25'40,"0"25"1,0 0-1,0 0-21,-3 17-8,3-2-2,4 11-2,1 6-1,3 9-1,0 6-2,2 6-1,-1 2 0,3 4-1,-1-4-1,-2-3 0,2-5-2,-3-8 0,0-5-2,-4-13-4,4-1-6,-8-20-19,0 0-9,0 0-2,4-20 2</inkml:trace>
  <inkml:trace contextRef="#ctx0" brushRef="#br0" timeOffset="3073">2753 341 3,'-24'-9'40,"14"6"2,10 3-2,0 0-17,-9 0-11,9 0-4,17-6-3,0-1-1,1-4-3,6-1-2,5-1-4,-1-8-7,9 6-15,-3-2-15,-2-1-1,-2 2 1</inkml:trace>
  <inkml:trace contextRef="#ctx0" brushRef="#br0" timeOffset="3307">3153 150 2,'-13'18'38,"13"-18"2,-9 8-3,9-8-20,0 0-6,0 0-1,14-15-2,1 8-2,-1-2-2,6 3 0,-1-3 0,5 5-2,-3 1 0,-1 3-1,-1 4 0,-4 6-1,-5 2 0,-4 6 0,-6 4 0,0 5-1,-8 3 1,-3 1 0,-2 1 0,-2-4 0,-1-2 0,3-3 1,1-6 0,5-4 0,7-13 1,0 10 0,0-10-1,20-6 1,-2-1 0,4-2 0,5-2 0,5 1 0,3-1-1,1 0 0,0 3 0,-2 2-1,-3 2 0,-4 1-1,-3 3-1,-7 0-1,-1 0-4,-16 0-6,21 0-26,-21 0-6,11-6 0,-11 6-1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58.34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253 294 27,'5'-12'36,"-5"12"-1,0 0-18,0 0-4,0 0-5,-12 27-3,2-4-1,-4 7-1,-5 8-2,-2 7 0,-5 2 0,-2 2 1,-2 0-1,2-4 1,2-5-1,5-6 0,6-7 1,7-6-1,8-5 0,7-5 0,9-4-1,9-4 1,9-3-1,7 0 0,5 0-1,1-6-1,6 6-5,-7-12-10,3 4-21,-8 0 1,-7-2-5</inkml:trace>
  <inkml:trace contextRef="#ctx0" brushRef="#br0" timeOffset="359">297 502 40,'0'0'39,"0"14"-2,0 1-14,0 1-13,6 11-5,-6 5-1,6 13-2,-6 4-1,0 8-1,0 5-3,-6-3-7,6 6-22,-7-2-5,0-10-2,1-6-1</inkml:trace>
  <inkml:trace contextRef="#ctx0" brushRef="#br0" timeOffset="655">575 992 14,'19'5'38,"-19"-5"1,0 0-1,10 3-27,-10-3-2,0 0-3,-9-9-1,9 9-2,0 0-1,-8-12 0,8 12-1,-6-10 0,6 10 0,0 0-1,0 0 1,-6-9 0,6 9-1,0 0 1,0 0 0,0 0-1,0 0 1,0 0 1,0 0-1,0 0 1,0 0-2,0 0 0,0 0-3,0 0-8,0 0-26,0 0-4,-5-11-2,5 11 1</inkml:trace>
  <inkml:trace contextRef="#ctx0" brushRef="#br0" timeOffset="2886">1254 544 33,'-4'-21'33,"-12"0"2,-1 7-19,3 8-4,-5-4-5,-2 7-1,-5-1 2,-1 8-3,-4 4-1,2 8-1,-2 4 1,4 10-2,-1 4 0,5 8-1,4 5 0,6 4-1,6-1 1,7 1-1,8-2-1,4-6 0,8-4-1,2-9-1,9-6-1,2-11-1,4-4-2,-2-13-5,9 1-11,-5-7-15,-1-9 0,2-2 0</inkml:trace>
  <inkml:trace contextRef="#ctx0" brushRef="#br0" timeOffset="3229">1532 601 15,'8'-14'37,"-8"14"-1,-3-10-8,-6 1-14,9 9-5,-16-10-1,16 10-2,-23-3-1,10 3-3,-4 8 1,3 1-2,-2 6 1,1 4-3,2 6 2,1 5-2,5 5 1,1 1 0,6-2-1,-3-3 1,3-3-1,6-5 1,1-6 0,1-7-1,2-10 1,0 0-1,2-9 1,0-3 0,1-7 0,0-2 0,-1-5 1,-1 1-1,-1-2 1,-1 1 0,-2 4 1,-1 3-1,-2 3 1,1 7-1,-5 9 1,12-5-1,-3 13 0,1 6 0,3 6 0,2 4 0,1 5-1,2 4 0,0 3-2,-1-1 0,4 0-3,-6-10-2,5 3-7,-7-13-22,1-8-3,-1-7-2</inkml:trace>
  <inkml:trace contextRef="#ctx0" brushRef="#br0" timeOffset="3807">1807 229 24,'0'26'40,"0"-11"-3,0 9-2,0-4-22,7 13-6,0 3-1,4 11-2,-1 4-1,1 7-2,-1 4-2,-1-4-6,4 6-20,-4-6-13,-2-8-1,-4-6 1</inkml:trace>
  <inkml:trace contextRef="#ctx0" brushRef="#br0" timeOffset="4119">2343 512 4,'-15'-24'36,"3"16"-1,-9 0 1,-4 1-26,2 7 0,-3 0-3,3 14 0,-4 2 0,2 9-2,1 5 0,5 10-2,2 4 1,3 5-2,5 2 0,9-1 0,3-2-1,9-5 0,9-6-3,3-11-1,8-5-4,0-17-9,10-4-24,1-11-1,-1-7-1</inkml:trace>
  <inkml:trace contextRef="#ctx0" brushRef="#br0" timeOffset="4446">2552 535 16,'-12'13'36,"12"-13"0,0 0-14,-7 13-13,7-13 3,0 16-5,4-6 2,3 5-4,0 2 0,4 5-2,2-1 0,2 6-1,2-3-1,2 2 0,-2-2-1,1-4 1,0-3-2,-1-3 1,0-5 0,-3-5 0,-2-4 0,0-8 1,-1-6-1,-1-3 0,-1-5 1,-1-3 0,-2-7 0,0 1 0,0-1 0,-1 1 1,0 3-2,0 5 2,-2 3-1,1 7 2,-1 4-2,-3 9 0,0 0 1,14 18-1,-10 0 0,2 7 0,1 6 0,2 5-1,0 4 1,1 0-2,2 0 0,-2-3 0,4-3-3,-4-10-4,8 2-10,-8-15-24,2-11 0,-2-3-1</inkml:trace>
  <inkml:trace contextRef="#ctx0" brushRef="#br0" timeOffset="5008">3108 72 26,'0'18'40,"0"-5"-1,-4-1-2,4 10-25,-5 1-5,8 12 0,-3 3-1,9 10 0,-3 4-2,5 6-1,0 2-1,1 3-1,3 0-2,-3-6-3,4 2-7,-9-12-20,6-3-11,-2-6 1,-1-9-4</inkml:trace>
  <inkml:trace contextRef="#ctx0" brushRef="#br0" timeOffset="5289">3530 611 9,'16'-21'38,"-16"5"0,0 0-1,0 1-22,-10-8-10,3 3 2,-2-2-3,1 5 0,-2 2-1,1 4-1,-1 3 0,1 8 0,-1 3-1,-1 6 0,0 9 0,-1 6-2,2 7 2,-2 5-2,6 4 1,-1 1 0,7-1 0,0-5-1,7-6 1,2-6 0,2-10 0,3-7 0,1-6 0,1-10 0,0-6 0,-1-3 0,-1-2 1,-3-3-1,-2-2 0,-3 4 2,-2 0-1,-4 4 1,0 3-1,0 6 0,0 9 1,0 0-1,0 0 1,0 15-2,0 5 1,7 6-1,-1 4 1,3 5-1,0 2 0,1 1 1,2 1-2,0-4 0,1-2-2,-1-8-2,4 1-4,-16-26-14,21 15-18,-8-15 1,-2-15-3</inkml:trace>
  <inkml:trace contextRef="#ctx0" brushRef="#br0" timeOffset="5850">3738 6 24,'8'-13'42,"-8"13"-2,11 0 2,-11 8-29,8 14-6,1 3-2,7 16 0,0 6 0,6 11-1,1 6-2,2 7 0,0 5 0,0 1-1,-2-1-1,-2-5-1,-3-7-1,-4-11-2,0-3-3,-10-22-11,3-5-23,-7-13-3,0-10 2</inkml:trace>
  <inkml:trace contextRef="#ctx0" brushRef="#br0" timeOffset="6147">3814 481 49,'0'0'43,"0"0"-2,16 0-7,-3-6-28,8-3-3,1-3-1,6-1 0,2 0-6,-1-5-5,9 8-17,-2 0-16,-2 0 1,-1 5-3</inkml:trace>
  <inkml:trace contextRef="#ctx0" brushRef="#br0" timeOffset="6381">4337 604 30,'-7'27'38,"7"-27"-3,0 0 0,-10-16-31,10-2-1,4-2 1,3-7-1,5 1 1,0-5-1,4 4 2,-2-2-2,2 6-1,-3 1 1,-2 4-2,-7 3 0,-4 4 0,0 11-1,-18-4 0,-1 11 1,-3 6-1,-3 7 0,0 7 1,0 7 0,3 5-1,5 3 3,11 3-1,6-4 1,14 1-1,6-6 0,11-4 0,8-10-1,9-10-1,7-12-2,0-11-6,10-5-25,-8-9-11,-7-4 0,-7-5-2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05.48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190 137 9,'0'0'35,"0"0"1,3-13-1,-3-3-21,6 0-9,-6-2 0,7 1 1,-7 0-1,0 3-2,-9 1 0,0 5 0,-4 3-1,-2 5-1,-4 5 0,0 9-1,-3 8 0,1 7-1,1 11 0,2 8-1,2 3 1,2 2 0,7-1 0,2-3-1,5-8 1,5-8-1,5-13 2,2-10 0,4-10 1,2-14-1,4-6 1,2-6 0,1-6 1,2-5-1,0-3 1,1 4 1,-3 4-1,-1 5 2,-4 5-2,-2 8 2,-2 8-3,-2 17 2,2 7-1,0 10-2,0 7 1,1 7-4,2 4 2,-3 1-1,1 1-3,-6-9-5,7 0-16,-6-15-11,-3-12-3,-9-12-3</inkml:trace>
  <inkml:trace contextRef="#ctx0" brushRef="#br0" timeOffset="499">484 102 22,'0'-13'41,"0"13"-3,13 0 1,1 17-23,-6-4-9,5 13-2,2 2 0,7 7-3,-2 2 1,5 5-1,-2-1 0,1-2-2,0-3 1,-1-7-1,-4-6 1,-1-6 0,-5-6-1,-1-7 1,-3-7 0,0-6-1,-4-8 1,-2-5 0,-3-4 0,0-5-1,0-8 0,0-3 2,0-1-2,0 0 2,6 3-2,2 1 2,3 6-3,1 3 2,1 12-3,1 3 0,2 11-3,-5 4-6,3 13-15,-8 1-17,-3 6 1,-3 1-1</inkml:trace>
  <inkml:trace contextRef="#ctx0" brushRef="#br0" timeOffset="983">1181 225 16,'14'3'38,"-7"-15"0,-7 0 1,-10-10-29,10 7 0,-8-9-5,4 7 1,-5-1-2,3 4-1,-4 1-1,1 7-1,-1 6-1,-2 10 0,-1 13-1,0 5-2,1 9 1,-2 3-1,4 5 1,3-3-1,3-2 2,4-7-2,8-12 3,3-10 0,2-11 0,5-5 1,0-8 0,2-7 0,-1-7 0,-1-1 2,-4-1-1,0 3 0,-5 3 0,-1 5 2,-3 5-2,-5 13 1,0 0-1,0 0-3,6 26 4,-3-2-5,1 6 2,3 7 0,1 6 0,5 7 3,-2 0-2,5 4 3,-3 2-2,2 1 2,-5-2-3,-3 0 3,-7-55-3,0 52 1,0-52-1,-8 50 1,8-50 2,-22 48-2,22-48-2,-35 42 2,35-42 1,-48 33-3,48-33 0,-59 27-4,59-27-8,-68 18-23,68-18-7,-69 3-3,18-12-3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02.04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2187 0 22,'0'12'41,"-6"1"-1,6-13-2,0 0-20,0 0-22,0 0-32,0 0 1,0 0-6,0 0 0</inkml:trace>
  <inkml:trace contextRef="#ctx0" brushRef="#br0" timeOffset="1856">0 1156 27,'10'5'35,"-10"-5"-10,0 0-25,0 0-29,-10 6-6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20.51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77 215 10,'-44'-57'42,"12"9"-1,32 48 0,0 0-26,-4-58-5,4 58-3,0 0-4,47-39-6,-47 39-10,54-10-25,-54 10-3,60-4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15.09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-5 235 15,'11'-5'22,"-11"5"-3,15 5-4,-15-5-2,12 13-4,-6-2-1,-6-11 0,0 18-1,0-18 1,-6 17-2,6-17-1,-11 10 0,11-10 0,-11 3-1,11-3-1,0 0-1,-10-9-1,10 9-1,0 0-1,-6-15-5,6 15-11,0 0-20,0 0-3,3-11 1</inkml:trace>
  <inkml:trace contextRef="#ctx0" brushRef="#br0" timeOffset="436">193 4 8,'0'0'22,"7"-9"-4,-7 9-2,0 0-3,0 0 1,0 0-5,0 0 1,0 0-3,0 0 3,0 0-3,0 0-1,0 0 1,0 0-3,0 0 0,0 0-1,0 0-1,-12 9 0,12 1 0,-4 2-1,4 5 1,0 5-1,0 4 1,0 4-1,6 1 1,-1 3-1,1 0 0,1-3-1,-1 0 1,0-4-1,-1-1 0,-1-6 0,-4 0 1,4-2-1,-4-3 0,0-2-1,0-3-1,0 1-4,0-11-15,0 0-20,0 0 0,-10-3-2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16.95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246 469 6,'0'0'20,"0"0"-3,0 0 2,0 0-5,0 0 0,-12-12-4,12 12 1,-13-4-3,13 4 2,-18 0-4,8 0-1,-6 0 2,2 7-3,-4-1-1,1 5 0,-5 3-1,2 5 0,0 5 0,-1 4-1,5 3-1,1 2 1,6 3-1,5 0 1,4-2-1,7-5-1,6-2 0,4-7-3,8-1-3,-2-13-10,11-2-14,3-4-9,-3-10-1</inkml:trace>
  <inkml:trace contextRef="#ctx0" brushRef="#br0" timeOffset="374">463 512 15,'0'0'24,"0"0"-3,0 0-5,0 0 0,-11 0-4,11 0-3,-18 14-1,6-3-1,-5-1-3,3 7-1,-6 2 0,3 3-1,1-1-1,2 3 0,4 0 0,5 0-1,5-1 0,0-4 0,11-6 0,1-3 0,1-4 0,4-6 0,0-3 0,-1-3 0,-1-3 2,0-3-2,-2-3 0,-3 0 2,-3-3-2,0 1 1,-3-1 1,0 1-1,-4 0 1,5 6-1,-5 1 1,0 10 0,0 0-1,0 0 1,7 18-1,-2 0 0,1 4 0,2 3 0,1 2-1,3-1 0,1-2-1,0-2-2,8-4-3,-10-10-10,9-2-19,-4-6-5,-2-4-1</inkml:trace>
  <inkml:trace contextRef="#ctx0" brushRef="#br0" timeOffset="920">658 209 31,'0'-10'38,"0"10"-1,0 0-19,-7 10-5,7 4-2,-10 0-6,3 10-2,-2 4 0,2 12-1,-1 3 0,8 8 1,-7 2-2,13 4 1,1 1 0,4-2-2,1-5 0,0-6-2,5-4-4,-7-13-9,4-5-26,-5-5 0,-9-18-1</inkml:trace>
  <inkml:trace contextRef="#ctx0" brushRef="#br0" timeOffset="1466">1104 554 34,'9'-13'22,"-9"13"-2,-4-12-3,-6 4-4,10 8-2,-22-8 0,6 8-4,-5 0-2,2 6 2,-5 1-4,2 5 0,-1 4-1,2 7 0,2 4-1,5 4 0,6 4 0,5 2 0,6-2-1,5-1 0,9-3-1,1-7-1,8-4-2,0-11-5,7-1-9,-3-8-19,1-9-4,3-4 1</inkml:trace>
  <inkml:trace contextRef="#ctx0" brushRef="#br0" timeOffset="1810">1353 505 15,'-10'0'30,"10"0"-7,-12 7-8,12-7-3,-12 14-2,3-4-4,4 4 0,-3 3-1,4 6 1,-4-1-4,5 4 1,-1 0-3,4 0 2,6-1 0,-2-3-2,6-3 2,2-6-1,0-5 1,4-2-1,-1-6 3,3-5-3,-5-3 0,2-2 0,-2-2-1,0-4 1,-1-1-1,0-2 0,-3-1 1,0-2 0,-2 1 1,-1 0-1,-2 1 2,-1 5-1,-3 1 0,0 14 0,3-14 0,-3 14 0,0 0-1,8 12 0,-4 1 0,4 6 0,2 2-1,2 5 1,3 3-1,1 0 0,3 1-1,0-4-1,0 0-1,-2-9-3,0 2-11,-4-10-22,-4-9-2,-9 0-2</inkml:trace>
  <inkml:trace contextRef="#ctx0" brushRef="#br0" timeOffset="2356">1653 116 26,'0'0'37,"10"-11"-6,-10 11-16,0 0-3,5 10-1,-5-10-5,0 22-1,0-6 2,0 9-3,3 5 0,-3 9 0,0 3 0,6 8-1,-1 0-1,1 4 0,2 1-1,0-1-2,3-5 0,1-10-3,1-2-4,0-13-13,1-5-20,-1-7 0,0-8-3</inkml:trace>
  <inkml:trace contextRef="#ctx0" brushRef="#br0" timeOffset="2699">1980 516 14,'0'0'26,"0"0"-3,0 0 0,0 0-5,0 0-3,21-30-3,-21 30-4,-12-20 0,-1 11-4,-5 9 0,-1 0-3,0 17 1,1 1-2,3 8 2,1 6-1,2 0 0,6 1-1,6-3 0,0-4 0,6-4 0,4-6 0,4-6-1,-1-4 1,3-6 0,-1-4 0,-15 4 1,0 0 0,0 0 0,0 0 1,0 0-1,0 0 1,44-45 0,-44 45-1,0 0 0,0 0 0,0 0 0,0 0 0,0 0 1,0 0 0,0 0-1,42-17-1,-42 17 0,0 0-4,0 0 0,0 0-6,41 49-13,-41-49-19,0 0 1,0 0-3</inkml:trace>
  <inkml:trace contextRef="#ctx0" brushRef="#br0" timeOffset="3229">2229 167 9,'-5'-70'38,"-2"16"1,7 54-19,0 0-1,-9-44-5,9 44-3,0 0-4,0 0-1,0 0-1,0 0-1,-3 55-1,3-55 0,0 61 1,0-61-2,9 78-1,-5-32 0,4-1 0,-1 4-1,0 1 0,2 0-2,1-2-1,-2-3-3,2 2-4,-10-47-9,21 73-25,-21-73 2,16 54-3</inkml:trace>
  <inkml:trace contextRef="#ctx0" brushRef="#br0" timeOffset="3884">2394 509 10,'26'43'34,"-26"-43"-7,0 0-5,0 0-6,49 15-6,-49-15 2,0 0-4,48-14 0,-48 14-2,0 0-3,56-30 2,-56 30-2,0 0 0,56-38 0,-56 38 0,0 0 0,47-38-1,-47 38 2,0 0-2,0 0 0,37-48-1,-37 48 1,0 0-2,0 0 0,0 0 1,0 0-1,-43-29 1,43 29-1,0 0-1,-60 22 1,60-22-1,0 0 1,-52 44-1,52-44 1,-24 42-1,24-42 1,-7 44 0,7-44 1,10 47-1,-10-47 1,28 43-1,-28-43-1,44 32-1,-44-32 0,56 22-2,-56-22-10,61 12-21,-61-12-8,56 0-1,-56 0 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07.59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0 2,'0'0'1,"0"0"-2,0 0-1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07.12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59 430 13,'0'0'14,"0"0"0,0 0-1,0 0 2,0 0-3,0 0 1,0 0-2,4-7-1,2-8 0,8 4-1,0-10-3,7 4 2,-2-8-5,5 3 0,0-1-2,0 3-1,-1 2-4,-7 1-7,3 6-16,-4 2-10,-8 0-1,-7 9 0</inkml:trace>
  <inkml:trace contextRef="#ctx0" brushRef="#br0" timeOffset="2168">129 392 3,'0'0'20,"0"0"-2,0 0 1,10-9-4,-6-1 1,7 4-3,-5-6-2,5 2-2,-2-3-2,2 2-2,-3-1-2,1 2-1,-2-1 0,-7 11 0,15-17 1,-6 8-2,1 0 1,4 0 0,1-3 0,7 1 0,3-3 0,5 1 0,4-3 1,5-4-1,7-3 0,5 2-1,2-1 0,5 2-1,1 1 1,3 0-1,0 2 1,1 9-3,2 2 3,0 3-1,0 3 1,3 0-1,-1 7 0,1 9 1,3 3-1,-2 5 3,-2 3-3,-1 3 2,0 4 0,-1 4 0,-2 5-2,-3-3 2,-4 5-2,-4 4 0,-3 4-1,-6 2 2,-6 4-1,-5 4-1,-5 1 2,-8 2-1,-6 0 0,-4 3 0,-9 3 0,0 2 0,-13 0 1,-5 1-1,-3 0 1,-8 1-1,-8 0 1,-8-5-1,-4-1 1,-9-2-1,-2-4 1,-9-4-1,-7-4 0,-6-4 0,-5-4 0,-6-5 0,-2-7 0,-3-6 0,-4-6-1,5-6 2,-1-9-1,5-5 0,7-8 0,6-4 0,7-5 0,9-2 1,6 0-1,10-2 0,9 0 1,8 4-1,5 0 0,9 4 0,4 2-1,13 7 1,-14-8 0,14 8-1,0 0 1,0 0-1,0 0 1,0 0-1,0 0 0,0 0 0,0 0-1,0 0-1,0 0-2,0 0-3,0 0-5,0 0-16,0 0-11,0-13-3,0 13 2</inkml:trace>
  <inkml:trace contextRef="#ctx0" brushRef="#br0" timeOffset="3214">378 1724 22,'15'0'39,"-4"-7"-9,-11 7-8,0 0-3,14 0-6,-14 0-4,0 0-3,-9 9-2,9-9-1,-18 15 0,5-4-2,-5 0 0,-3 3 0,-2-1-1,-1 2 1,2-3 0,1-1-1,2-1 1,2-2-1,3-2 0,14-6 1,-14 8-2,14-8 1,0 0 0,0 0 0,-3 15 0,9-5 1,1 4-1,3 7 1,3 5 1,4 7-1,2 4 0,4 7 1,1 0-1,1 4 0,1-4 1,0-1-1,-3-4 0,1-5 0,-6-6 0,-2-5-1,-2-6 0,-5-6-1,-3-2-2,-6-9-4,0 0-19,0-13-16,0-6-1,0-5-3</inkml:trace>
  <inkml:trace contextRef="#ctx0" brushRef="#br0" timeOffset="7644">18 2710 15,'-11'-7'28,"11"7"-2,-10-11-5,10 11-4,0 0-2,0 0-3,0 0-4,6 14 0,-6-2-4,0 8-1,0 6-1,5 6-1,-5 5 0,0 2-1,0 3-2,0-1-1,5 0-4,-5-10-9,6-1-19,-1-5-3,1-9-4</inkml:trace>
  <inkml:trace contextRef="#ctx0" brushRef="#br0" timeOffset="14742">1062 3664 6,'14'-20'33,"-9"11"-4,-5-6-7,5 2-5,-10-6-5,2 5 0,-9-6-5,2 2-2,-8-1 2,2 5-3,-6-2 0,0 6-2,-5 1 0,2 9-1,-1 0 0,0 13 0,1 6-1,3 6 0,3 9-1,4 2 1,5 5 0,6 0 0,4 0-1,6-3 1,4-6 0,3-6 0,6-7 0,0-5 1,1-9-1,0-5 1,0-7-1,0-6 1,-3-3 0,1-5-1,-4-3 1,0-1 0,-2 0 0,0 1 1,-3 1-1,0 5 0,-2 2 1,1 7-1,-8 9 2,14 0-2,-8 10 0,2 6-1,-1 7 1,0 4-1,1 2 0,0 0 0,1-1-2,-1-3-1,1-4 0,-4-7-3,9 0-6,-14-14-13,14 5-17,-3-5-3,1 0 3</inkml:trace>
  <inkml:trace contextRef="#ctx0" brushRef="#br0" timeOffset="15319">1546 3610 7,'13'-26'36,"-10"14"4,-3 3-19,-11-8-4,11 17-4,-19-19-6,6 14 0,-5 2-4,3 6 0,-8 4-2,5 8 0,-4 5-1,0 8 1,3 4-1,1 5 0,5 0 0,3-1 0,7-4 0,3-4 0,9-8-1,4-7 1,4-9 0,4-8 1,1-6-1,2-5 1,1-5 1,0-1 0,-3-4 1,-1 3 0,-5 1 0,-2 2 0,-6 2 1,-1 6-1,-7 11-1,0-10-1,0 10 0,-4 17 0,4 4 0,-3 8-1,3 7 0,3 7 0,1 10 1,1 5-1,2 1 0,0-1 0,-1 0 1,-1-2-1,-5-6 0,0-3-1,-9-9 0,-7-6 0,-6-4-1,-8-7 0,-5-7-2,-7-9 0,-3-5-1,-8-9-5,8-2-10,-3-13-19,9-12-1,11-5-3</inkml:trace>
  <inkml:trace contextRef="#ctx0" brushRef="#br0" timeOffset="15943">1915 3672 15,'-10'3'38,"10"-3"-3,-9 0-13,20 0-4,-7-9-8,15 4 0,-5-9-4,9 4-1,-6-6-1,4 4-1,-6-1 0,-1 0-1,-7 1 0,-4 1 0,-6 1 0,3 10-1,-22-15 2,3 11-2,-7 4 0,-3 0 0,-2 5-1,0 8 1,0 5-1,5 6 1,3 8-1,7 5 0,7 5 0,9 2 1,5 3-1,13-2-1,7-1 2,7-7-1,7-6 1,5-9-1,3-11 0,4-7 0,2-7-1,-5-6 1,-5-3-5,-8-9-7,-3 3-26,-10 3-4,-10-1-3,-4 2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5:03:52.5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1881 65 22,'0'-74'30,"0"74"-7,0 0-37,0 0-14,0 28-3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3.98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0 134 23,'5'-13'22,"5"5"-4,8-5-4,8 1 0,7-4-5,13 2 0,7-4-3,10 6 0,5-3 0,9 6-4,4 4 0,3 5-1,2 7 0,1 9-1,-3 7 1,-3 9-1,-3 10 1,-5 10 0,-7 11 0,-11 8 1,-12 8-1,-11 8 0,-16 5 0,-16 3 0,-17 3-1,-19-1 0,-14-3-1,-17 0 1,-12-7 0,-11-6 0,-7-6 0,1-9 1,-1-11-3,2-10 0,9-10-5,2-14-11,13-12-16,12-5-4,7-14 0</inkml:trace>
  <inkml:trace contextRef="#ctx0" brushRef="#br0" timeOffset="468">324 1271 28,'-43'16'36,"16"-7"-1,-1 0-24,5 11-5,-5-1 2,3 8-2,1-1-1,5 5 0,3 0 2,13 3-3,8-2 0,17 3 0,14-5-1,20-1 0,15-6-2,14-9-6,16-2-29,2-3-7,-5-9-2,-2 0 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5.26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39 483 15,'-39'-59'33,"32"29"0,7-1-19,11-7-3,14 0-3,6-7-1,17 3 1,11-3-4,15 6 0,8 1-1,14 7 0,4 5-1,6 9 0,10 14-4,-3 12 0,-5 16 2,-6 17-2,-5 20 2,-16 18-1,-9 23 1,-12 16 0,-20 15 0,-18 8 0,-15 3 0,-14 0 0,-21-3 0,-12-8 1,-21-13-1,-14-11 0,-9-15 1,-9-13-1,-2-15 0,-6-13-1,1-15-3,-4-18-2,10-7-6,-1-14-1,10-7-1,4-12-3,16 4-5,7-1-14</inkml:trace>
  <inkml:trace contextRef="#ctx0" brushRef="#br0" timeOffset="515">612 1609 36,'-12'7'35,"1"-2"0,-12-1-22,-5 1-11,-5 4-1,-4 3 1,-5 3-1,-3 1 2,-1 3 0,2-2 0,7 2 1,3-5 0,11 1 1,5-4-1,12 5-1,12 1-1,12 5 0,11 4-2,13 4 0,9 10-3,6 1-2,13 10-13,-1-2-21,-3-2 0,-2 1-2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47.77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-14-3 9,'0'0'15,"0"-12"1,0 12 2,0 0-3,0 0 2,0 0-4,0 0-1,0 0 0,0 0-5,0 0-1,12 9 2,-1-2-4,6 4 0,4 1-1,6 5-1,5 0 0,5 4 0,6-2 0,3 2-1,1-2 1,2 0-1,-2-4 1,2 0-1,0-5 1,-1 1 0,-7-3 0,-3-1-1,-6-2-1,-6 2 1,-10 0-1,-16 4 0,-11 2 0,-15 4 0,-13 6 1,-12 3-1,-10 5-1,-11 3-1,-1 7-5,-5-4-10,3 2-22,4 1-1,4-4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09.5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475 0 13,'0'0'25,"0"0"-2,0 0-3,0 0-3,-22 8-2,7 0-3,-10-4-4,-1 3-3,-10 1-2,-2 0-3,-8 0-5,-5 1-3,0 4-10,-4-3-11,-3-2-8,6 6 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09.85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357-3 17,'-24'10'31,"14"-10"-7,-5 0-9,-4 4-4,-2-4-2,-2 0-2,-2 0-3,-3 0 0,-2 0-2,1 3-7,-4-3-5,2 0-11,0 12-13,-7-12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10.16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440 37 26,'-26'-3'35,"17"-1"-3,-5 1-18,-4-7-4,2 8-2,-6-5-2,0 7-2,-5-7-1,-3 7-2,-3 0-3,-7 0-4,-1 7-8,-6-7-6,-2 6-14,3 1-2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10.43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1770 62 26,'-22'7'31,"-2"-4"0,9-3-20,2 0-5,-4 0-4,-1 4 0,-2-4-4,-4 4-2,1 1-7,-5 1-8,0-3-10,3 6-1</inkml:trace>
  <inkml:trace contextRef="#ctx0" brushRef="#br0" timeOffset="234">1126 122 7,'-38'6'15,"14"-3"2,5 1-5,-6 1-1,-2-3-3,3 4-3,-2-3 0,1 1-1,1-1-4,6-3-8,-4 0-14,8 6-5,-6-10 0</inkml:trace>
  <inkml:trace contextRef="#ctx0" brushRef="#br0" timeOffset="453">587 162 10,'-61'19'33,"26"-15"1,3 3 1,3-2-20,-6-5-8,4 4 0,-5-4 1,4 4-3,-2-4 0,4 0-2,0 0-2,2 0-5,3 0-7,1 4-23,5-4-3,3 5-1,1-5-1</inkml:trace>
  <inkml:trace contextRef="#ctx0" brushRef="#br0" timeOffset="858">311-2 33,'10'7'38,"-10"-7"-3,0 0 0,-13 10-26,0-2-6,-5 1-2,-3 4 0,-6 3 0,-3 3 1,-3 0 1,1 3 0,1-3 0,4 0-1,2-4 1,7 2 0,2-3-1,6 2 1,3 1 1,7 5-2,5 1 1,7 5 0,7 2 0,7 4 0,11 3-3,7 0-2,8 4-7,-1-4-24,14 0-8,3 0-2,0-4-1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2.03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343 415 8,'12'-12'28,"-12"0"-4,0 12-5,-4-12-3,4 12-2,-13-9-5,4 6 1,-7-2-5,-1 1-1,-5 1-1,0 3-1,-4 0 1,-1 0-1,-2 4-1,-1 3 0,1 1-1,2 3 0,2 1 0,4 1 0,5 4-1,3-4 1,4 3 0,9-1 0,7-1 1,7-1-1,3-1 0,7-1 1,4-1-1,3 1 1,3-2 0,0 2-1,-3-2 1,-5 2-1,-1-2 1,-4 4-1,-9 1 1,-6-1 0,-6 2 0,-9-1 0,-8 3 1,-3 0-1,-7-3 0,-2 0 0,-2-1 0,-3-2-1,3-3 0,1-4-2,6-1-2,3-8-2,7 5-8,1-13-10,13 1-16,8-1 0</inkml:trace>
  <inkml:trace contextRef="#ctx0" brushRef="#br0" timeOffset="577">547 180 2,'0'0'25,"0"0"0,0 0-2,3-12-4,-3 12-4,0 0-3,0 11-2,0-2-3,0 9-2,0 4 0,4 8-1,-4 6-2,6 8 1,-1 2-1,1 4 0,-1 0-1,3-1 0,-2-5-2,-1-3 1,0-4-3,-2-10-2,3 0-8,-6-14-12,0-1-14,0-12-1</inkml:trace>
  <inkml:trace contextRef="#ctx0" brushRef="#br0" timeOffset="889">452 507 33,'14'-33'36,"2"19"-17,-1-3-4,6 6-4,0-2-8,0 3-6,4 10-8,-5-5-7,2 5-10,-2 10-9</inkml:trace>
  <inkml:trace contextRef="#ctx0" brushRef="#br0" timeOffset="1076">734 459 9,'0'0'24,"0"0"-5,0 0-3,0 0-5,0 0 0,14 11-4,-14-2 0,7 6-1,-4 1-1,1 5 1,1 2-2,2 0 0,-1 0-1,1 0-1,0-4-1,2-2 1,-1-5-2,3-3 1,-1-5-1,1-4 1,1-5-1,0-3 0,3-4 1,1-2-1,1-4 1,0-1-1,-3-2 1,1 1 0,-2-3 3,-2 2-3,-5 1 1,0 1 0,-6 1 0,3 5 0,-3 1 0,0 12-1,0-12 0,0 12 0,0 0 0,0 21-1,0-5 0,0 5 1,3 3-1,-3 4 0,5 1-1,-2-1 0,5 0-2,-4-6-4,9 6-16,-1-4-18,-2-8 1,5-1-1</inkml:trace>
  <inkml:trace contextRef="#ctx0" brushRef="#br0" timeOffset="1607">1324 410 19,'0'0'39,"0"0"-2,0 0-20,0 0-7,-7 13 1,-4-4-7,2 9-2,-2 2-1,-3 6 0,2 4 0,-1-1-1,4 0 0,1-2-1,5-2 1,3-5 0,3-6-1,-3-14 1,20 10-1,-7-13 1,5-3-1,-2-5 1,3-2 0,-1-3 0,0-2 1,-3-4-1,-2 0 1,-1-3-1,-5-3 1,-2 0 0,-5-3 0,0-3 1,-8 1 0,-2-3-1,-5 1 1,-1 2-1,0 2 0,1 3 0,-1 5 0,4 5 0,2 4 0,10 14 0,-9-13 0,9 13 0,0 9 0,0 6 0,5 7 0,1 4 0,2 7 0,2 6 0,3 4-1,2 2 1,3-1-2,-1-4 0,1-2-2,0-5-2,3-1-6,-7-11-5,6 1-14,-4-5-9,-4-7-3</inkml:trace>
  <inkml:trace contextRef="#ctx0" brushRef="#br0" timeOffset="2184">1623 578 4,'11'-8'26,"0"-3"-4,-6 2-3,-5 9-4,12-19-3,-4 10-1,-3-6-3,2 3 2,-4-4-4,1 4-1,-4-4 2,0 5-2,-4-2-1,4 13-1,-10-16 0,10 16-1,-19-4 0,8 8-1,-3 5 0,2 6-1,-2 4 1,0 2-1,2 4 0,3 1-1,3 0 1,6-1 0,0-4-2,7-4 1,5-5-1,5-5 0,6-5-1,2-4-1,3-3 1,2-5-1,1-1 0,-2-3 2,-1-1 0,-1-1 1,-5-1 1,-5 1 0,-3-4 1,-4 1 1,-4-1 0,-2 2 0,-4-1 2,0 4-1,0 2-1,0 4 0,0 9-1,0 0 1,0 0-1,-6 13 0,6 2-1,0 3 0,5 3 0,-2 1 0,1-1 0,1-1 1,0-3-2,0-2 1,-1-4 0,-4-11 0,8 13 0,-8-13 0,0 0 1,10 0-1,-10 0 0,8-12 0,-4 2 0,2-2 1,-2-3-1,4-4 0,0-2 0,1-1 0,0 0 0,2 2 0,0 2 0,-1 4 0,0 2 1,1 6-1,-11 6 0,17 8 1,-9 5-1,1 1 0,-3 5 1,1 1-1,-1 5 0,0-1 0,1-1-1,-3-4 0,2-1-2,-2-6-2,5 2-9,-9-14-19,0 0-5,12 6-4</inkml:trace>
  <inkml:trace contextRef="#ctx0" brushRef="#br0" timeOffset="3073">2300-1 28,'-14'5'40,"4"3"-4,6 4-18,-8 0-6,6 7-5,-4-1 0,7 9-4,-2 2 0,5 5-1,8 2-1,-1 3 1,4 5-2,2 1 0,2 3-3,-1-7 0,5 2-5,-7-11-6,9 0-14,-6-7-11,-4-11-2</inkml:trace>
  <inkml:trace contextRef="#ctx0" brushRef="#br0" timeOffset="3338">2278 407 31,'-15'-8'39,"3"-1"-12,12 9-8,14-13-3,0 5-7,7 1-2,0-1-6,3-3-8,4 6-18,-2-2-12,-6-1-4,-1 4 2</inkml:trace>
  <inkml:trace contextRef="#ctx0" brushRef="#br0" timeOffset="3603">2685 260 18,'0'0'40,"-5"9"-11,5-9-5,0 14-4,3-1-8,-7-2-1,4 9-4,0 2-3,0 5 0,0 2-1,5 5-1,0 2-1,4 1 1,1 0-2,4 0 1,0-6 1,1-2-2,-2-6-2,-1-6 1,0-1-5,-12-16-18,0 0-18,0 0 0,3-11-3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41.69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240 360 16,'-11'7'35,"11"-7"0,0 0-15,0 0-8,0 0-1,5-10-4,-5 10-2,0 0 2,0 0-3,-15-6 0,5 6-3,-4 0-1,-2 5 0,-4 1-2,-1 4 1,-3 0-1,-1 5 1,1 2-1,1 5 1,2-1 0,5 1 1,16-22 0,0 0 2,0 0 0,0 0 2,-12 47-2,12-47 2,0 0-1,0 0 0,42 24 0,-42-24-3,42 14 0,-42-14-1,43 3 1,-43-3 1,0 0 0,59 4 0,-59-4 0,0 0 0,49 15 0,-49-15 2,0 0-4,0 0-1,9 47 0,-9-47 0,0 0-1,-44 42-1,44-42-4,0 0-13,-62 43-20,62-43 1,-49 21 1</inkml:trace>
  <inkml:trace contextRef="#ctx0" brushRef="#br0" timeOffset="624">374 158 18,'9'35'38,"-6"-20"0,-3 1-1,0-3-26,4 9-1,-1 4-4,4 7 0,-2 4-1,-5-37 0,9 49 2,-9-49-4,6 68-1,-6-68-1,7 81 0,-7-38-2,4 1 0,-1 0-2,0 0-5,-3-44-1,5 82-8,-5-82-18,0 67-7,0-67-4</inkml:trace>
  <inkml:trace contextRef="#ctx0" brushRef="#br0" timeOffset="952">383 486 31,'-6'31'39,"6"-22"0,0-9-1,22-4-28,-4-7-8,8-2 0,7-3 0,7 1-1,3-1 1,2 2-2,-2 3-2,-3 1-7,2 6-17,-7-1-13,-12 1-2,-4 4 0</inkml:trace>
  <inkml:trace contextRef="#ctx0" brushRef="#br0" timeOffset="1279">787 493 7,'12'17'32,"-12"-17"2,0 0-16,13 3-8,-13-3 2,13 9-1,-13-9-2,0 0 0,0 0 2,0 0-6,0 0 1,26 52-5,-26-52 0,0 0-1,23 51 1,-23-51-2,0 0 0,28 50-1,-28-50 0,0 0 4,0 0 0,47 41 0,-47-41-1,0 0 1,54-9 0,-32-16-2,0-10 0,-4-6-1,-2-2-1,-7 2 2,-3 8-1,-6 9 2,3 8-2,-3 6 3,0 10 0,0-11 0,0 11 0,0 0 0,3 17 0,0-2 0,-3-15-1,0 0 0,0 0 2,14 57-3,-14-57 1,11 47-1,-11-47-1,16 55-1,-16-55-2,19 56-6,-19-56-9,25 56-20,-25-56-3,0 0-5</inkml:trace>
  <inkml:trace contextRef="#ctx0" brushRef="#br0" timeOffset="1810">1581 385 30,'13'0'39,"-16"14"-3,3-14 0,-20 10-27,8-3-7,0 5-2,-3 1 0,1 7 1,14-20-1,0 0 3,-27 42-1,27-42-1,-19 41-1,19-41 1,-19 48-2,19-48 2,-14 47-1,14-47-2,-8 46 1,8-46 2,0 41 1,0-41 0,0 0 0,0 0 2,17 45 0,-17-45 0,0 0 0,19-17-1,7-18-1,2-14-2,-2-7 2,-4-8-4,-3-1 2,-5-2-2,-8 2 1,-6 8 0,0 3-2,-3 2 3,0 4-1,-3 6 1,0 3-1,0 11 1,2 8-1,-1 7 2,5 13-1,0 0 1,-6 19 2,6 7-2,0 11 1,6 7-2,-2 8 3,1 7-3,4 5 3,-9-64-3,10 71 1,-10-71 0,15 76-5,-15-76 3,22 73-4,-22-73-4,25 64-15,-25-64-18,32 46-1,-32-46-3</inkml:trace>
  <inkml:trace contextRef="#ctx0" brushRef="#br0" timeOffset="2434">1823 526 45,'0'0'41,"0"0"-3,10 51-1,-10-51-33,0 0-5,31 21 1,-1-16-2,-2-9 1,7-9 0,1-13 1,4-6-2,-5-3 2,-4 3-1,-12 4 0,-7 3 1,-6 4 1,-6 6 0,-9 5 0,-7 6 1,-3 4 0,-7 10 1,-2 2 0,-4 4 0,1 9-1,31-25 1,0 0 0,-46 50 1,46-50-4,-22 47 2,22-47-1,-13 55 1,13-55-2,3 61 1,-3-61-1,18 57-2,-18-57 1,33 46-3,-33-46-4,49 31-5,-49-31-15,56 14-13,-32-19-1,41-14-1</inkml:trace>
  <inkml:trace contextRef="#ctx0" brushRef="#br0" timeOffset="2839">2340 405 31,'-15'17'39,"9"-3"-2,-1 2-2,1 2-23,6-18-7,0 0-1,0 0-1,4 58-2,-4-58-2,7 47 2,-7-47-1,6 54 0,-6-54 0,11 54-2,-11-54 1,9 50 1,-9-50 0,11 46 1,-11-46-1,0 0 0,16 43 0,-16-43 3,0 0-1,0 0 1,24-42-1,-9-6-1,0-5 1,1-4 0,-1 0 1,1 7-4,0 12 3,-1 22-2,-1 8 1,-2 8 1,3 15-1,-15-15 0,0 0 0,21 42-1,-21-42 0,18 50-1,-18-50 0,19 64-1,-19-64-3,18 69-2,-18-69-8,19 71-16,-19-71-12,16 58-1</inkml:trace>
  <inkml:trace contextRef="#ctx0" brushRef="#br0" timeOffset="3338">2785 126 36,'13'15'40,"-13"6"2,0 2-3,0 2-29,5 2-8,-2 7-2,1 7 0,4 6 2,-8-47-1,6 57 1,-6-57 0,10 71-1,-10-71 0,10 82-1,-3-41 0,-1 2-4,-6-43-2,8 79-7,-8-79-13,16 68-17,-16-68 0,0 0 0</inkml:trace>
  <inkml:trace contextRef="#ctx0" brushRef="#br0" timeOffset="3619">2720 493 45,'-22'12'43,"22"-12"-1,-9 7-3,9-7-27,16-6-9,2 1-2,6-3-1,5-2-2,10 0-7,-4-2-17,6-3-16,2-2 0,-3-1-3</inkml:trace>
  <inkml:trace contextRef="#ctx0" brushRef="#br0" timeOffset="4259">3201 407 27,'0'0'33,"0"-10"-10,8-2-12,4 1-4,1-4 3,5 2-2,1-1 4,7 3-5,-2 1 0,4 2-1,-1 3-2,1 5-2,-3 0 0,-3 0-2,-6 12 0,-6 0-1,-5 3 0,-8 5 0,-6 3 0,-7 1 1,-3 1-1,-2 2 1,-3-5 0,5-1 1,1-5 0,4-2-1,5-5 1,9-9 0,0 0 0,0 0 0,13 6 0,2-6 0,2 0 1,7-3 0,0 3 0,2 4 0,-26-4-1,0 0 1,0 0 2,53 18-3,-53-18 3,0 0-3,0 0 0,40 47-1,-40-47 1,0 0-1,8 55-1,-8-55 0,0 0 0,-18 58 1,18-58 0,0 0 0,-40 49-4,40-49-8,0 0-23,-62 18-6,62-18-4,-35-15 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1:58.68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71 4241 18,'-24'20'23,"11"-12"-1,3 0-6,-2-2-3,12-6-4,-13 12 1,13-12-2,0 0 1,22-7-4,-2-9-2,13-2 2,10-11-3,14-5 4,12-16-4,18-7 0,12-11-2,15-10 2,13-10-1,17-6 0,12-11 0,12-6-1,12-3 2,12-6-1,9-5 0,10-2 0,13-8 0,6-6 1,7-4-1,8-4 0,1-4-1,1-1 1,-1 1-1,-5-1-1,-6 5 1,-5 6-1,-9 5 1,-3 5 1,-5 6-1,-7 5-1,-8 0 2,-5 6 0,-10 3-1,-12 9 0,-13 3 0,-17 10 1,-19 8-1,-17 12 1,-19 10-1,-16 9 1,-17 11 1,-13 8-1,-12 7 0,-10 6 0,-8 7 0,-10 13 1,4-13-2,-4 13 0,-16 4-2,4 0 0,-1 4-2,-6-5-5,7 10-9,-5-5-22,2-3-1,4-1-1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5:03:48.66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393 397 8,'0'-47'32,"-10"20"1,-8 6-20,-2 8-2,-10 5-2,-4 12-1,-7 9-3,-3 15 3,-1 11-5,1 11 0,4 9-1,7 4 0,9 1-1,13-3 0,11-10 0,11-8-1,9-14 0,9-13 1,8-16-1,4-6 1,3-16-1,0-6 1,-2-7-1,-4-1 2,-5-2 0,-4 4 0,-7 1-1,-6 8 2,-5 7-1,-11 18-1,10-6 1,-10 18 0,0 10-1,3 11-1,0 6-1,0 1-1,7 6-3,0-8-5,8 1-5,-1-14-15,5-13-7,7-12-4</inkml:trace>
  <inkml:trace contextRef="#ctx0" brushRef="#br0" timeOffset="422">823 169 26,'-4'-81'37,"4"57"-10,0 24-7,-12-3-5,12 26-5,-6 11-4,3 16 0,-3 9-3,3 11-1,-6 5 0,5 3 0,-1-2-1,5-8-1,-3-8 1,3-10-1,0-14 1,5-11-1,4-13 1,2-12 0,6-13 0,1-6 0,5-10 0,4-6 0,4-4-1,3 0 1,5 1-1,3 3 2,0 9-1,1 10 0,1 10 0,-2 13 1,-5 11-1,-2 8-1,-11 8 1,-9 8-2,-12 0 1,-11-1-1,-13 0 0,-13-5 0,-11-4-1,-10-8 0,-2-5-5,-10-16-8,8-7-24,5-6 1,8-12-4</inkml:trace>
  <inkml:trace contextRef="#ctx0" brushRef="#br0" timeOffset="936">1728 448 33,'13'8'37,"-13"-8"-8,0 0-12,-8-10-3,8 10-5,-26-9-1,9 9-5,-8-4-1,-2 9-1,-2-1 1,-4 9-2,-1 0 2,3 4-1,0 2 1,9 3-1,2-5 1,9 3-1,11-3 0,7 1 0,11-4 0,7 2 0,8-4 0,5 2 0,2-2 0,3 0-1,-2 2 1,-4 0-1,-8 0 1,-5 0-1,-9 1 0,-12 1 1,-8 0-1,-9-2-1,-12-1 0,-12-2-2,-7 4 0,-10-6-2,0 3-5,-7-8-10,6-4-19,4 0-1,9-11 1</inkml:trace>
  <inkml:trace contextRef="#ctx0" brushRef="#br0" timeOffset="1498">2208 48 3,'-38'-26'35,"24"17"1,-1 2-17,-1 0-2,16 7-3,-16 15-2,16 12-1,-4 7-5,8 15-1,-1 14-2,3 10 0,1 9-1,0 7-1,-2 2-1,1-2-1,-3-4-2,-3-12-4,0-5-9,-3-13-15,-3-13-8,1-11-1</inkml:trace>
  <inkml:trace contextRef="#ctx0" brushRef="#br0" timeOffset="1779">1939 567 27,'-7'-14'38,"20"-4"-2,5 7-16,6 5-9,6 1-8,4-1-6,9 6-15,-3 0-11,0 0-9,1 3 0</inkml:trace>
  <inkml:trace contextRef="#ctx0" brushRef="#br0" timeOffset="1919">2391 576 10,'12'7'33,"-12"-16"-4,0 9-7,7-17-4,2 9-2,-3-4-6,10 5 0,0-1-4,6 8-2,3 4-1,3 11 0,-1 6-1,0 8-1,-2 8-1,-3 4 0,-6 2 1,-4 1 0,-6-4 0,-3-5 1,-6-8 0,0-9 0,3-18 0,-15 7 1,9-19 0,3-8-1,3-10-1,3-7 0,7-10-2,4-3-1,7 1-3,-2-3-9,12 8-16,-3 8-11,-2 10-2,1 12 1</inkml:trace>
  <inkml:trace contextRef="#ctx0" brushRef="#br0" timeOffset="2325">3229 563 24,'10'-22'37,"-10"22"-3,3-16-18,-9 4-6,6 12 2,-15-9-5,5 12 0,-8 2-2,3 9-2,-5 5 0,-2 8-2,-1 6 1,1 5-1,2 3 0,2 0-1,6 0 1,5-4-1,7-7 1,7-8 0,5-10-1,4-8 1,5-9-1,0-6 1,2-6 0,-1-4 0,-2-6 0,-1 1 0,-3-1 0,-4 2 1,-3 4-1,-1 3 1,-3 4 1,-5 14-1,9-11-1,-9 11 0,8 17 0,-3-1 0,2 5-2,2 1-1,3 4-2,-2-4-5,11 7-6,-5-8-23,5-6-3,4-4 0</inkml:trace>
  <inkml:trace contextRef="#ctx0" brushRef="#br0" timeOffset="2808">3736 477 4,'0'-13'33,"12"13"-10,-12 0-6,0 0 3,0 0-5,-9 15 0,-3-10-3,5 10-2,-9-6-1,2 11-4,-6-2 1,4 8-3,-1 3 0,4 5-1,1 1-1,6 1 2,6 0-3,5-3 0,5-3 0,8-9-3,11-5-2,0-16-7,12-4-24,1-6-4,3-11-3,3-4 2</inkml:trace>
  <inkml:trace contextRef="#ctx0" brushRef="#br0" timeOffset="3198">4130 42 2,'17'11'38,"-17"-11"-1,11 12 2,-2 1-24,-6-3-4,7 17 2,-6 3-6,6 12-1,-6 10-2,5 10-1,-4 5-1,3 4-1,-2 3 1,2-4-2,-1-4-2,-2-9-3,5-6-5,-10-15-17,4-8-14,0-12 0,-4-16 0</inkml:trace>
  <inkml:trace contextRef="#ctx0" brushRef="#br0" timeOffset="3448">4074 484 31,'-31'-28'38,"31"28"0,8-19-14,15 19-12,4-9 0,16 7-7,4-4-6,5-3-10,5-1-26,0 1-2,-3-1 1</inkml:trace>
  <inkml:trace contextRef="#ctx0" brushRef="#br0" timeOffset="3620">4684 421 10,'0'21'37,"-3"-7"2,-4 1-16,7 12-5,-8 1-5,8 11-1,-8-1-5,8 10-3,-6 0-2,3 1-3,3-1-6,-10-10-11,6-6-21,4-7 2,-6-14-4</inkml:trace>
  <inkml:trace contextRef="#ctx0" brushRef="#br0" timeOffset="4041">5108 479 16,'40'-20'35,"-27"7"0,-10 2-22,-3 11 0,0-11 0,0 11-3,-19 4-3,4 6 1,-6 2-3,0 8-1,-3 3-1,0 6-1,-1 4 0,3 6 0,2 2-1,6-4-1,5 0 0,5-3 0,8-4-1,6-7 1,8-6-1,6-9 0,5-8 0,4 0 0,3-11 1,0-1 0,-1-7 0,-4 0 1,-7-5 1,-5-2 0,-10-4 0,-9 1 0,-8-6 0,-8 1-1,-12-1 0,-4 3-2,-4 5-2,-3-1-4,8 8-22,2 4-12,3 2 2,8 7-4</inkml:trace>
  <inkml:trace contextRef="#ctx0" brushRef="#br0" timeOffset="4571">5478 472 12,'-7'9'40,"7"-9"-1,0 12 1,0-12-19,-5 15-12,5-2-1,0 9-4,0 1 0,3 8-1,-3-2-1,5 1-2,-2 1 0,1-5 1,-4-2-1,5-7 0,-5-3 1,5-5-1,-5-9 0,0 0 1,0 0 0,11 4-1,-11-4 1,4-15 0,1 2 0,0 0 0,0-6 0,4-2-1,0-4 1,3-2 0,5-1-1,1 2 1,5-4-1,6 5 1,2 4-2,3 8 2,1 8-2,1 5 1,0 11 1,-2 9-2,-5 12-1,-9 6-1,-4 15-15,-13-3-20,-9 6-3,-5 9-3,-6 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25.50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-11 507 10,'-12'12'30,"12"-12"1,0 0-22,25 0-2,7 5-1,18 1-1,15-2 3,17 1-1,17-1-1,23 1 3,17-5-4,23 5 0,14-5 0,22 0 2,12-3-3,20-1-1,12-4 0,10-2-1,12-5 1,9-2-2,9-6 1,3-3-1,4-5 0,-1 0 1,0-2-2,-2 1 1,-9 0-1,-8 0 1,-18 3-1,-12 3 0,-21 2 0,-17 3-1,-25 2 1,-24 1-1,-27 3 1,-25 2 0,-22 2-1,-19 1-1,-21 3 0,-14-2-3,-13 2-2,-15-3-7,4 10-8,-22-16-7,0 4-12,-3 2 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30.77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-18-7 13,'-16'-6'35,"16"6"1,0 0-3,0 0-21,16 0-8,8 8-1,7 6-1,9 4-1,11 8 0,14 6 1,11 5-1,14 6 3,12 7-2,12 5 1,17 5-1,12 2 1,16 3-1,12 3 0,12 5 0,12 2 0,11 5-1,7 1 1,8 3-1,2 4 1,9 5 0,1-2-1,3 8 1,0-1-1,1 1 0,1 2 1,-1 0-1,0-1-1,-7-1 0,-7 0 0,-6-4 1,-10-5-1,-8-1 0,-14-6 0,-12-6 0,-12-5 0,-15-4 0,-14-9 0,-14-5-1,-15-6 1,-14-8-1,-16-7 1,-10-6-2,-14-7 1,-12-4 0,-8-4-2,-12-8-1,-8-1-2,-9-3-8,-12-11-22,-7 3-5,-7-6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2:46.9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195 235 8,'-54'-14'15,"30"9"0,-1 1-4,3-1 1,1 1-3,6 4 0,-1-4-2,7 4-1,-1 0-1,10 0-2,0 0 1,0 0 1,0 0-2,14 8 0,5-3 1,6 2 1,7-2 0,9 4 0,13-5-2,8 2-1,11-3 0,13-3 0,13 0 2,9 0-2,14-5-1,12-2 0,11-2 1,11 0-1,10-4 1,7 3-1,7-4 0,8 1 0,2-3 1,3 3-1,-4-2 1,1 2 0,-6 0 1,-4 3-1,-8-2 0,-4 4 0,-9-1 0,-3 4 1,-9-2-1,-5 3-1,-8-1-1,-8 1 1,-10-1 0,-6 1-1,-10 1 1,-10 0-1,-7 3 1,-8 0-1,-7 0 1,-7 0-1,-8 4 0,-9-1 0,-9 0 0,-8 0 0,-6-3 0,-8 4 0,-13-4-1,0 0-2,0 0-1,-12-6-5,2 6-7,-12-5-20,-1-2-3,-2 1-2,-4-3 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26:50.60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0 514 3,'0'0'24,"0"0"0,0 0-5,0 0-2,0 0-4,10-3-1,2-9-2,10-1-1,2-11-2,11 1-2,2-10 1,7 0-4,5-4 0,1 3-1,0 0 0,-1 3-1,-4 6-2,-5 3-1,-1 9-4,-7 0-1,-4 13-11,-7 0-17,-8 4-2,-4 6 2</inkml:trace>
  <inkml:trace contextRef="#ctx0" brushRef="#br0" timeOffset="316">391 333 26,'12'-4'37,"-12"4"-1,0 0-18,0 0-2,0 0-7,10 26 0,-10-5-4,4 15 0,-4 7-1,5 11 0,-1 7-1,1 6 0,-1 2-1,2-2-1,-3-3 2,3-8-3,-2-8-3,-4-13-1,7-7-6,-7-14-20,0-14-9,14-9 0,-5-14-2</inkml:trace>
  <inkml:trace contextRef="#ctx0" brushRef="#br0" timeOffset="654">723 669 7,'11'13'33,"6"-7"2,-5-6-14,1-12-5,7 2 0,-2-8-8,9-3 1,-3-6-4,4 0-1,-3-4-2,0 2 0,-6 0 1,-2 2-2,-8 1 1,-4 6-2,-8 4 2,-3 5-1,-9 6 1,-2 5-1,-7 12 0,-3 5 0,-4 11 0,2 9 1,-2 6 0,1 6-1,8 6 2,5 3-2,10-4 0,7-1-1,15-8 0,6-12-3,11-4-5,4-21-5,11-8-19,3-14-9,0-10 0,3-7 2</inkml:trace>
  <inkml:trace contextRef="#ctx0" brushRef="#br0" timeOffset="1045">1380 402 28,'-4'-10'37,"4"10"-10,0 0-7,-17 0-4,10 11-6,-7-2-3,4 9-2,-8 3-2,0 7 0,-1 2 0,-1 6-1,2 4 0,2 0-1,2 1 1,6-1-1,5-6 0,3-5-2,7-5 1,3-7 0,5-9 0,3-5 1,1-7-1,1-6 0,1-4 0,1-4 1,-2-3-1,-3-1 1,-2-3-1,-3-1 2,-2-2-2,-3 0 1,-4-1 0,-3 2 1,0 0-1,-4 7 2,0 1-1,1 7 0,3 12 0,-11 0-1,7 17 1,4 5-1,0 6 1,0 6-2,6 2 1,1 2-2,6 2-2,-1-10-4,12 2-15,-1-11-17,2-9-3,2-7 1</inkml:trace>
  <inkml:trace contextRef="#ctx0" brushRef="#br0" timeOffset="1564">1883 328 6,'-9'-16'35,"-16"26"0,11 4 1,-4 9-21,-3-1-8,4 12-1,-3 4 1,5 7-2,2-2-2,9 4 0,4-4-1,7-4-1,7-6-3,4-13-3,15-11-9,-1-13-14,7-14-10,8-7 1,-2-15 0</inkml:trace>
  <inkml:trace contextRef="#ctx0" brushRef="#br0" timeOffset="1820">2178-2 30,'-30'-1'39,"17"8"-2,0 5-12,9 12-9,-3 3-7,7 13-1,-4 5-4,4 8 0,5 8-2,1 6 0,1 3-1,3 1 2,1-6-2,2-1 0,2-9 0,1-7-1,-3-12 1,0-9 0,-1-11-1,-2-11 0,-10-5 1,14-18-1,-8-3 0,-3-5 1,-3-4-2,4-5 1,-4 0 0,0 0 0,0 3-1,0 4 1,5 5 0,0 4-1,6 6 2,1 9-1,2 4 1,4 9 0,1 6 0,-1 6 0,0 4 1,-1 6-1,-4 1 0,-2 2-1,-2 0-1,-2-3-1,-1-2-2,-3-9-5,4 6-3,-7-17-11,12-3-18,-1-6 2,5-5-3</inkml:trace>
  <inkml:trace contextRef="#ctx0" brushRef="#br0" timeOffset="2279">2715 625 14,'13'0'34,"-13"0"-6,9 0-5,-9 0-7,0 0-1,0 0-7,6-12 2,-1-2-5,7-2 0,1-8-2,3-1 0,0-5 1,0-3-3,-1-2 2,-2 1-2,-6 3 2,-3 4-1,-4 3 1,-5 7 0,-6 8-1,-4 9 0,-4 8-1,-3 11 0,-4 8 0,3 11 0,1 4-1,2 5 1,7-1-1,10-1 1,9-4-2,9-7 0,10-7-1,5-12-2,8-3-6,-1-15-11,7-2-20,0-4-1,-1-5 0</inkml:trace>
  <inkml:trace contextRef="#ctx0" brushRef="#br0" timeOffset="2700">3127 405 19,'16'-15'37,"-8"5"-13,5 5-4,-4-6-2,5 11-1,-14 0-3,21-7-3,-21 7-3,18 6-2,-18-6 0,17 20-2,-11-2-2,0 4 0,-3 5 0,-3 3-1,0 0 0,0 1 0,0-2 0,-4-3 0,0-5-1,4-2 1,-3-7 0,3-12-1,0 10 1,0-10 0,10-10-1,-6-2 1,4-7-1,0-6-1,0-7 2,1-5-2,-1-5 1,-2-4 0,2-1 0,-1-1-1,-1 5 2,3 2-1,0 6-1,-2 5 0,3 7 0,-2 4-2,1 8-1,-9-2-4,0 13-10,0 0-23,0 0-1,0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2-14T03:17:26.76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17486 5924 4,'0'-10'26,"0"7"8,-3 0-8,3 3-11,0-4 0,0 4 3,0 0 1,0 0-3,0 0 3,0 0-2,0 0-1,0 0-1,0 0-5,0 0 4,0 0-3,0 0 2,0 0 2,0 0-1,0 0 0,0 0-3,0 0 0,-3 0 0,3 0-4,0 0 2,-5 0 0,5 0-1,-10 0-5,-4 0-2,-12 20-1,-6 6 1,-3 4-2,0 3 1,-2 3-1,2-11 2,-3 9-3,6-9-1,0-2-4,6-2-11,5 2-29,4-8-33,3 2-36</inkml:trace>
  <inkml:trace contextRef="#ctx0" brushRef="#br0" timeOffset="554">16679 6507 26,'0'-6'15,"0"3"19,0-1 11,0 4-8,0-3-15,0 3 2,0 0 2,0 0-8,0 0-9,0 0-1,0 0-2,0 0 1,0 0 0,-3 0 6,3 0 7,-5 0 4,-2 0-6,-7 0-9,-7 16-1,-8 11-4,-14 5 0,0-2-2,2 3-1,-9 0 0,-1 3-2,-5 0 1,6-1-2,7-1 0,8-9-4,13-2-10,4-2-20,4-8-24,4-1-21,2 1-28</inkml:trace>
  <inkml:trace contextRef="#ctx0" brushRef="#br0" timeOffset="921">15806 7045 10,'-35'14'57,"11"1"-30,-2 5 25,-3-3-3,1 2-26,-8 4-8,1-6 5,3 6 1,-3 0-5,10-4 6,7-2-2,0-11-7,4 4-8,-4 0-1,4 3-3,3 0-2,-4-6 0,6 3-2,-6-1-7,1 1-4,-4 0-9,4 3-12,0 4-4,-4-8-12,0 1-27,-1 3-21</inkml:trace>
  <inkml:trace contextRef="#ctx0" brushRef="#br0" timeOffset="1184">15098 7481 3,'-32'10'30,"-4"3"10,4 6 20,1-2-20,-1 6-10,3-10-4,-3 3 0,3 5-5,2-8-6,-5 6 6,6 4-5,5-10-5,-7 3-3,10 1-1,-4-4-6,1 7-1,0-7-2,2-7-3,1 7-18,1-6-40,-1 3-48</inkml:trace>
  <inkml:trace contextRef="#ctx0" brushRef="#br0" timeOffset="1477">14220 8045 125,'-22'0'50,"7"3"-41,1 1 28,7-1 6,1 0-27,-2 4-13,2-4 5,-6 7 7,1-7-6,-3 7-1,-4 0 1,1 0-6,-4 3-3,-5-3-3,-3 9 2,5 1-5,-11 0-4,-8 6 1,11 0-6,-3 0-12,1 1-4,7-8-14,-2 1-32</inkml:trace>
  <inkml:trace contextRef="#ctx0" brushRef="#br0" timeOffset="1740">13507 8530 133,'-24'3'70,"1"5"-33,3-2 20,5-3-2,1 0-31,0 0-12,-4 4 4,-3 6 0,0-3-11,-7 0-4,-1 3-1,3 0-3,2 3-3,-1-2-8,-7 12-10,-7-10-13,7 10-18,-4 1-9,4 2-8,-4-6 3,4 7 10</inkml:trace>
  <inkml:trace contextRef="#ctx0" brushRef="#br0" timeOffset="1934">12778 8989 16,'-29'20'60,"0"-3"2,8-2-2,4-1-17,10-7-10,-1-5-4,2 2-5,-2 0-4,-6 2-2,-1 10 0,-9-6-12,-4 10 1,-1 10-2,-3-5-4,3-2-3,5 3-2,2-6-16,4 3-44,0 3-79</inkml:trace>
  <inkml:trace contextRef="#ctx0" brushRef="#br0" timeOffset="2318">12119 9419 192,'-49'3'82,"-1"4"-88,7 2 5,11-2 32,17 6-11,6-6-25,-2 3 5,7-7 2,0 7-2,-3 3 0,-4-3 2,1 3 1,-7-7 3,-2 14-4,1-7 5,-6-4 4,7 5 7,-3-5-4,3 2-4,-1-1-5,-6-1-2,-1 7 0,-4 1 3,0 0 1,5 2-2,-2-2-2,6 2-2,2-3-1,4-5-2,3-1-4,4 3-11,2-11-20,5 2-25,0 0-19,0-2-48</inkml:trace>
  <inkml:trace contextRef="#ctx0" brushRef="#br0" timeOffset="3373">11529 9379 49,'7'-3'39,"4"-20"-28,-11 20 29,3-4 22,-3 4-20,0 3-7,0 0 9,0 0-3,0 0-12,0 0-3,0 0-4,0 0-9,0 0-2,0 0-1,0 0-1,0 0-3,0 23 1,-6 20-2,-12 12 2,-4 4 0,4-13 0,0 4-1,1-14-4,6-11-1,-1 5 1,9-10-2,0-10 0,0-3 0,3-7 0,0 0 0,0 0 1,0 0-1,0 0 2,0 0 0,0 0 0,0 0 0,0 0-1,0 0 1,0 0-1,0 0-1,0 0 2,0 0-2,0 0 0,0 0 0,0 0-2,0 0 4,17 0-2,12 0 1,10 0-1,7 0 2,11 0-1,11 0 0,4 0 0,-5 0 0,-7 0 0,-4 0-1,-24 0 0,-6 0 0,-12 0 0,-7 0 2,1 0 1,-8 0 4,0 0 0,0 0 2,0 0-2,0 0 0,0 2 1,0-2 2,0 0 1,0 0 1,0 0 0,0 0-3,0 4-2,0-4 0,0 0-2,0 0-3,0 0-1,0 0 0,0 0-1,0 0 0,0 0-1,0 0-5,0 0-19,0 0-39,0 0-68,0 0-158</inkml:trace>
  <inkml:trace contextRef="#ctx0" brushRef="#br0" timeOffset="5400">14589 8222 87,'0'-3'45,"0"-7"-14,-21-3 10,13 10-2,5-1-17,0 1 0,0 3 4,3 0-1,-5 0-3,2 0-3,3 0 1,-3 0 0,3 0-3,-4 0 1,4 0-6,-3 0-9,-5 0-2,-3 0-2,-3 0 0,4 10 0,-4 6 1,6-2-1,1 1-1,1 6 0,1-5-1,2 7 0,0-3 1,3 9 0,0-3-1,0 4 2,0-4-2,3-7-2,11 1-1,-3 0-5,-1-14 7,1 1 1,-4-7-3,1 0 4,-2 0 2,2 0 3,-2 0 2,2 0-1,-1-9-1,1-12 1,-5 2-2,0-8 1,0 5-3,2-8 2,-5 10-2,0 1-2,3 5 2,-3 5 0,0 5 0,4 2 2,-4-2 0,0 1 2,0 3 3,0 0 0,0 0-1,0 0-1,3 0-1,-3 0 0,0 0-4,0 0-3,3 0 2,5 0 2,3 0-1,2 0 0,9 9 0,-4-2 0,3-1 0,-7-2 0,-3 0-1,-4-2-1,1-2-3,-5 0-9,3 0-12,2 0-9,3 0-8,-1 0-12,1 0-11,0 0-5,4 0-52</inkml:trace>
  <inkml:trace contextRef="#ctx0" brushRef="#br0" timeOffset="6163">14963 8042 79,'0'-13'42,"0"-4"-16,0 7 19,0 4 1,-3-1-20,-5 1-3,2-1 8,-2 1 3,1 2-7,-1 1-5,2 3-6,-2 0-7,-2 0-6,2 0-3,-6 0 0,1 3 0,2 20-2,-7 0 2,4 10-1,6 3 0,8-6-1,0-1 0,0-2-1,0-8-3,0 0 2,18-5-2,1-7-2,-2-5-1,7-2 4,-1 0 0,4 0 1,-1-12 3,-6-18 0,3-9 0,-9 9 1,-8-3 2,-2 4 3,-4 13 1,0-4 5,0 3-2,0 8 0,0 5 3,0-2 1,0 6-1,-4 0-3,4 0-6,0 0 0,0 0-3,0 0-2,0 0 0,0 0 0,0 3 1,0 10 1,0 17 0,23-1 1,1 11-1,11 2 1,8 4-1,0-6 0,-1 2 0,-9-12 1,-5-5-1,-11 6 1,-2-9 2,-7 11 0,-2-14 2,-6 8 9,0-1-1,0-3-3,0 3-2,-3 0-3,-15 1-2,4-11-1,3 0-1,-4-2-1,2-1-1,-1-3 0,0 3-5,-4-7-11,-4 4-11,1-7-10,-5 1-12,12 2-20,0-6-29,10 0-70</inkml:trace>
  <inkml:trace contextRef="#ctx0" brushRef="#br0" timeOffset="6750">15259 7792 123,'-8'0'65,"-6"0"-49,11 0 17,3 0-2,0 0-27,0 0-4,0 0 2,0 0 0,0 0 2,0 0-1,0 0 9,0 0 4,0 0-2,0 0-6,0 0-4,0 0-3,0 0-1,0 0 0,0 0 0,0 0 0,0 0-1,0 0-1,0 0 0,0 0 1,0 0 0,0 0-2,0 0 2,0 0-7,0 0-13,0 0-10,0 0-5,0 0 6,0 0 6,0 0 12,0 0 12,0 0 0,0 0 0,0 0 1,0 0-1,-4 8-1,1-2-12,-2 3-63</inkml:trace>
  <inkml:trace contextRef="#ctx0" brushRef="#br0" timeOffset="8121">15219 7940 1,'-6'-3'13,"6"3"15,0 0-3,0 0-12,0 0 1,0 0 10,0 0 7,0 0 2,-5 0 0,5 0 0,0 0-4,0 0 0,0 0-3,0 0-3,0 0 0,0 0-5,0-3-1,0 3-1,0-4-4,0 1 1,0 0-7,0-1-3,0-2-1,0-1-1,5-3 1,1 1-2,2-8 1,-1 4-1,-1 0 4,2 0-3,-2 0 1,2 0 0,-5 3 0,1 0 1,0 3-1,-4 1 0,4 6 0,-4-3 2,0-1 1,0 4 1,0-3 0,0 3-3,0-3-1,0-4-2,0 1 1,0 0 0,0-2-1,0 5 0,0 0 1,0 0 2,0-1-1,0 2 0,0-2 1,0 4-2,0 0 0,0 0 0,0 0 4,0 0 0,0 0 0,0 0 1,0 0-1,0 0 0,-4 0 0,4 0-1,-4 0-2,-3 0-1,-1 0 0,2 0-1,-2 0-1,-2 6 1,-4 1 0,3 3-1,4 3 0,-4-3 0,8-4 0,-5 7 0,2 4 1,-1-4 0,2 1 0,2-5 0,0 1 0,0-4-1,-2 1 1,5-4-2,0 0 1,0 1 0,0-1-1,0 0 2,0 1-1,0-1 1,0 7 0,0-1 0,0 5 0,8 5 0,6-2 0,4 2 0,-4 4 1,4-10-1,-4 4 0,4-1 0,-4-6 0,1 0-1,-6 3 1,2-6 1,-3-4-2,2 0 1,4-3 0,1 0 3,6 0-2,-2 0 1,5 0 0,8-13 0,-3-10-2,3-13 1,-4 7-1,1-8 1,-5 5 1,-2 9-2,-9 0 3,-2 6 2,-7 11 0,-4 2 1,0 4-1,0 0 3,0 0-1,0 0-2,0 0-1,0 0-2,0 0-2,0 0 0,0 0-4,0 0-9,0 0-22,0 0-47,0 0-104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6.9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362 307 30,'9'-26'24,"-4"15"-4,-5-4-3,0 15-4,-15-19-2,3 15-2,-8-4-4,-1 8-1,-9 0-1,-1 0-1,-5 11-1,0 1 1,-2 1-1,2 3 0,4 2 1,5 1 0,7-3-1,5 1 0,8-3 0,7-2 1,10-3-1,7 0 1,6-3 0,6 1-1,3-1 1,4 2 0,1-1-1,1 4-1,-4-1 1,-3 3-1,-7 0 1,-7 3-1,-5 2 1,-9 1-2,-10 1 2,-6 2-2,-5-2 0,-9-1 0,-1 0-2,-7-5-1,2-2-3,-5-9-7,8 1-10,0-11-13,4-7-1</inkml:trace>
  <inkml:trace contextRef="#ctx0" brushRef="#br0" timeOffset="468">513 121 10,'28'3'39,"-28"-3"2,10 14-2,-10-14-25,-7 15-4,-2-5-3,5 10-2,-3 2-1,2 8-1,-3 4-1,4 6 0,1 1-1,3 3 2,0 4-3,0-2 0,3-3 0,0-5-3,3-5-1,-6-8-4,7-1-9,-7-7-22,0-17-1,0 0-2</inkml:trace>
  <inkml:trace contextRef="#ctx0" brushRef="#br0" timeOffset="733">479 474 10,'-7'-27'35,"2"16"3,5 1-15,0 10-10,12-12-2,-2 12-6,0-5-2,2 5-1,3 0-2,3 0-1,1 0-1,1 0 1,1 0-2,0 0 0,1 4 0,-1-4-2,-2 0 2,-4 0 1,-1 0 2,-1 0 0,-13 0 2,15 3 3,-15-3 0,0 0-1,0 0 0,9 4 0,-9-4 2,0 11-3,0-11 0,0 20-1,0-5 0,0 4-1,4 1 0,0 0 0,1 2 0,0-2-1,1-4 1,3-1-1,-1-3 0,1-4 0,2-4 0,0-4 0,0-5 0,2-2 0,0-5 0,3-2 0,-1-3 0,3-4 0,-2-4-1,3 1 1,-1-4 0,0 1 1,-4 1 0,0 2-1,-2 4 2,-3 5-1,-2 6 1,-7 9 0,13 4 0,-8 9 0,-2 5-1,1 6 1,-1 0-1,1 6 1,-1-2-1,2 2-2,-1-2-1,-4-5-2,9-2-1,-5-8-7,8 3-12,0-9-16,1-7-2,4-3 1</inkml:trace>
  <inkml:trace contextRef="#ctx0" brushRef="#br0" timeOffset="1404">1489 404 17,'9'-7'36,"-9"7"1,0 0-15,0 0-7,-19 4-7,4 5-3,-6 0-2,1 6 1,-4 1-2,2 5 0,0 5-1,4 1 0,2 2 0,4 1-1,5 0 1,4-3-1,3-4 1,10-5-1,1-6 0,6-5 0,1-7 1,4-6-1,2-4 1,1-7 0,0-4-1,0-3 0,-2-4 0,0-3 1,-3-5-1,-4-2 0,-4-2 0,-3-2 0,-6 0 0,-3 0 0,-7 2 0,-5 4 1,-2 8-1,-2 5 1,-1 8 0,1 8 0,2 7 0,2 13 1,3 7-1,6 8 0,3 6 0,5 4 0,4 5 0,4 1 0,1 0 0,6-1-1,2-4 0,0-3-2,5-2-3,-4-10-5,6 3-12,-6-7-15,1-5-3,-2-5-2</inkml:trace>
  <inkml:trace contextRef="#ctx0" brushRef="#br0" timeOffset="1934">1830 630 34,'0'0'34,"4"-11"-11,-4 11-9,0 0-2,16-11-1,-8 2-6,6 1 0,-2-5-2,6 2 1,-2-7-1,5 1-1,-2-4-1,2 0 1,-5-2 0,-1 2 0,-5-2 0,-3 3 0,-7 1 0,0 3 0,-11 4 1,-1 5-2,-6 7 1,-1 0-1,-3 12 1,3 6-1,0 4-1,4 6 1,3 3 0,5 3-1,7 1 1,4-1-1,5-3 2,6-4-4,4-6 2,1-6-3,6-5 0,0-10-3,5 0-3,-4-16-3,6 3-2,-8-8-1,6 2 0,-8-6 5,0 3 0,-6-3 5,-4 2 6,-3 2 6,-5-1 2,0 5-1,-8-3 4,3 8 0,-5-2-2,5 14-2,-5-13 0,5 13-2,0 0-2,-7 13-1,7 0 0,0 4-1,0 5-1,0 2 0,4 2 1,-1 2-1,2-2-1,0-1 1,1-5-1,0-4 0,0-5 1,-6-11-1,14 6 0,-14-6 0,13-15 0,-6 2 1,0-4-2,2-2 2,0-4-2,2-1 2,0 0-1,2-3 0,1-1 0,4 1 1,-1 3-1,3 4 2,-2 6-1,0 7-1,0 7 1,0 10 0,-6 5-1,-2 7 0,-3 4 0,-2 2 0,-1 1-1,-4-3-3,0 4-4,0-12-9,4-2-24,-4-6 0,0-10 0</inkml:trace>
  <inkml:trace contextRef="#ctx0" brushRef="#br0" timeOffset="2808">2721 20 7,'0'-25'40,"0"25"1,0 0-1,0 0-21,-3 17-8,3-2-2,4 11-2,1 6-1,3 9-1,0 6-2,2 6-1,-1 2 0,3 4-1,-1-4-1,-2-3 0,2-5-2,-3-8 0,0-5-2,-4-13-4,4-1-6,-8-20-19,0 0-9,0 0-2,4-20 2</inkml:trace>
  <inkml:trace contextRef="#ctx0" brushRef="#br0" timeOffset="3073">2753 341 3,'-24'-9'40,"14"6"2,10 3-2,0 0-17,-9 0-11,9 0-4,17-6-3,0-1-1,1-4-3,6-1-2,5-1-4,-1-8-7,9 6-15,-3-2-15,-2-1-1,-2 2 1</inkml:trace>
  <inkml:trace contextRef="#ctx0" brushRef="#br0" timeOffset="3307">3153 150 2,'-13'18'38,"13"-18"2,-9 8-3,9-8-20,0 0-6,0 0-1,14-15-2,1 8-2,-1-2-2,6 3 0,-1-3 0,5 5-2,-3 1 0,-1 3-1,-1 4 0,-4 6-1,-5 2 0,-4 6 0,-6 4 0,0 5-1,-8 3 1,-3 1 0,-2 1 0,-2-4 0,-1-2 0,3-3 1,1-6 0,5-4 0,7-13 1,0 10 0,0-10-1,20-6 1,-2-1 0,4-2 0,5-2 0,5 1 0,3-1-1,1 0 0,0 3 0,-2 2-1,-3 2 0,-4 1-1,-3 3-1,-7 0-1,-1 0-4,-16 0-6,21 0-26,-21 0-6,11-6 0,-11 6-1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2.03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343 415 8,'12'-12'28,"-12"0"-4,0 12-5,-4-12-3,4 12-2,-13-9-5,4 6 1,-7-2-5,-1 1-1,-5 1-1,0 3-1,-4 0 1,-1 0-1,-2 4-1,-1 3 0,1 1-1,2 3 0,2 1 0,4 1 0,5 4-1,3-4 1,4 3 0,9-1 0,7-1 1,7-1-1,3-1 0,7-1 1,4-1-1,3 1 1,3-2 0,0 2-1,-3-2 1,-5 2-1,-1-2 1,-4 4-1,-9 1 1,-6-1 0,-6 2 0,-9-1 0,-8 3 1,-3 0-1,-7-3 0,-2 0 0,-2-1 0,-3-2-1,3-3 0,1-4-2,6-1-2,3-8-2,7 5-8,1-13-10,13 1-16,8-1 0</inkml:trace>
  <inkml:trace contextRef="#ctx0" brushRef="#br0" timeOffset="577">547 180 2,'0'0'25,"0"0"0,0 0-2,3-12-4,-3 12-4,0 0-3,0 11-2,0-2-3,0 9-2,0 4 0,4 8-1,-4 6-2,6 8 1,-1 2-1,1 4 0,-1 0-1,3-1 0,-2-5-2,-1-3 1,0-4-3,-2-10-2,3 0-8,-6-14-12,0-1-14,0-12-1</inkml:trace>
  <inkml:trace contextRef="#ctx0" brushRef="#br0" timeOffset="889">452 507 33,'14'-33'36,"2"19"-17,-1-3-4,6 6-4,0-2-8,0 3-6,4 10-8,-5-5-7,2 5-10,-2 10-9</inkml:trace>
  <inkml:trace contextRef="#ctx0" brushRef="#br0" timeOffset="1076">734 459 9,'0'0'24,"0"0"-5,0 0-3,0 0-5,0 0 0,14 11-4,-14-2 0,7 6-1,-4 1-1,1 5 1,1 2-2,2 0 0,-1 0-1,1 0-1,0-4-1,2-2 1,-1-5-2,3-3 1,-1-5-1,1-4 1,1-5-1,0-3 0,3-4 1,1-2-1,1-4 1,0-1-1,-3-2 1,1 1 0,-2-3 3,-2 2-3,-5 1 1,0 1 0,-6 1 0,3 5 0,-3 1 0,0 12-1,0-12 0,0 12 0,0 0 0,0 21-1,0-5 0,0 5 1,3 3-1,-3 4 0,5 1-1,-2-1 0,5 0-2,-4-6-4,9 6-16,-1-4-18,-2-8 1,5-1-1</inkml:trace>
  <inkml:trace contextRef="#ctx0" brushRef="#br0" timeOffset="1607">1324 410 19,'0'0'39,"0"0"-2,0 0-20,0 0-7,-7 13 1,-4-4-7,2 9-2,-2 2-1,-3 6 0,2 4 0,-1-1-1,4 0 0,1-2-1,5-2 1,3-5 0,3-6-1,-3-14 1,20 10-1,-7-13 1,5-3-1,-2-5 1,3-2 0,-1-3 0,0-2 1,-3-4-1,-2 0 1,-1-3-1,-5-3 1,-2 0 0,-5-3 0,0-3 1,-8 1 0,-2-3-1,-5 1 1,-1 2-1,0 2 0,1 3 0,-1 5 0,4 5 0,2 4 0,10 14 0,-9-13 0,9 13 0,0 9 0,0 6 0,5 7 0,1 4 0,2 7 0,2 6 0,3 4-1,2 2 1,3-1-2,-1-4 0,1-2-2,0-5-2,3-1-6,-7-11-5,6 1-14,-4-5-9,-4-7-3</inkml:trace>
  <inkml:trace contextRef="#ctx0" brushRef="#br0" timeOffset="2184">1623 578 4,'11'-8'26,"0"-3"-4,-6 2-3,-5 9-4,12-19-3,-4 10-1,-3-6-3,2 3 2,-4-4-4,1 4-1,-4-4 2,0 5-2,-4-2-1,4 13-1,-10-16 0,10 16-1,-19-4 0,8 8-1,-3 5 0,2 6-1,-2 4 1,0 2-1,2 4 0,3 1-1,3 0 1,6-1 0,0-4-2,7-4 1,5-5-1,5-5 0,6-5-1,2-4-1,3-3 1,2-5-1,1-1 0,-2-3 2,-1-1 0,-1-1 1,-5-1 1,-5 1 0,-3-4 1,-4 1 1,-4-1 0,-2 2 0,-4-1 2,0 4-1,0 2-1,0 4 0,0 9-1,0 0 1,0 0-1,-6 13 0,6 2-1,0 3 0,5 3 0,-2 1 0,1-1 0,1-1 1,0-3-2,0-2 1,-1-4 0,-4-11 0,8 13 0,-8-13 0,0 0 1,10 0-1,-10 0 0,8-12 0,-4 2 0,2-2 1,-2-3-1,4-4 0,0-2 0,1-1 0,0 0 0,2 2 0,0 2 0,-1 4 0,0 2 1,1 6-1,-11 6 0,17 8 1,-9 5-1,1 1 0,-3 5 1,1 1-1,-1 5 0,0-1 0,1-1-1,-3-4 0,2-1-2,-2-6-2,5 2-9,-9-14-19,0 0-5,12 6-4</inkml:trace>
  <inkml:trace contextRef="#ctx0" brushRef="#br0" timeOffset="3073">2300-1 28,'-14'5'40,"4"3"-4,6 4-18,-8 0-6,6 7-5,-4-1 0,7 9-4,-2 2 0,5 5-1,8 2-1,-1 3 1,4 5-2,2 1 0,2 3-3,-1-7 0,5 2-5,-7-11-6,9 0-14,-6-7-11,-4-11-2</inkml:trace>
  <inkml:trace contextRef="#ctx0" brushRef="#br0" timeOffset="3338">2278 407 31,'-15'-8'39,"3"-1"-12,12 9-8,14-13-3,0 5-7,7 1-2,0-1-6,3-3-8,4 6-18,-2-2-12,-6-1-4,-1 4 2</inkml:trace>
  <inkml:trace contextRef="#ctx0" brushRef="#br0" timeOffset="3603">2685 260 18,'0'0'40,"-5"9"-11,5-9-5,0 14-4,3-1-8,-7-2-1,4 9-4,0 2-3,0 5 0,0 2-1,5 5-1,0 2-1,4 1 1,1 0-2,4 0 1,0-6 1,1-2-2,-2-6-2,-1-6 1,0-1-5,-12-16-18,0 0-18,0 0 0,3-11-3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41.69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240 360 16,'-11'7'35,"11"-7"0,0 0-15,0 0-8,0 0-1,5-10-4,-5 10-2,0 0 2,0 0-3,-15-6 0,5 6-3,-4 0-1,-2 5 0,-4 1-2,-1 4 1,-3 0-1,-1 5 1,1 2-1,1 5 1,2-1 0,5 1 1,16-22 0,0 0 2,0 0 0,0 0 2,-12 47-2,12-47 2,0 0-1,0 0 0,42 24 0,-42-24-3,42 14 0,-42-14-1,43 3 1,-43-3 1,0 0 0,59 4 0,-59-4 0,0 0 0,49 15 0,-49-15 2,0 0-4,0 0-1,9 47 0,-9-47 0,0 0-1,-44 42-1,44-42-4,0 0-13,-62 43-20,62-43 1,-49 21 1</inkml:trace>
  <inkml:trace contextRef="#ctx0" brushRef="#br0" timeOffset="624">374 158 18,'9'35'38,"-6"-20"0,-3 1-1,0-3-26,4 9-1,-1 4-4,4 7 0,-2 4-1,-5-37 0,9 49 2,-9-49-4,6 68-1,-6-68-1,7 81 0,-7-38-2,4 1 0,-1 0-2,0 0-5,-3-44-1,5 82-8,-5-82-18,0 67-7,0-67-4</inkml:trace>
  <inkml:trace contextRef="#ctx0" brushRef="#br0" timeOffset="952">383 486 31,'-6'31'39,"6"-22"0,0-9-1,22-4-28,-4-7-8,8-2 0,7-3 0,7 1-1,3-1 1,2 2-2,-2 3-2,-3 1-7,2 6-17,-7-1-13,-12 1-2,-4 4 0</inkml:trace>
  <inkml:trace contextRef="#ctx0" brushRef="#br0" timeOffset="1279">787 493 7,'12'17'32,"-12"-17"2,0 0-16,13 3-8,-13-3 2,13 9-1,-13-9-2,0 0 0,0 0 2,0 0-6,0 0 1,26 52-5,-26-52 0,0 0-1,23 51 1,-23-51-2,0 0 0,28 50-1,-28-50 0,0 0 4,0 0 0,47 41 0,-47-41-1,0 0 1,54-9 0,-32-16-2,0-10 0,-4-6-1,-2-2-1,-7 2 2,-3 8-1,-6 9 2,3 8-2,-3 6 3,0 10 0,0-11 0,0 11 0,0 0 0,3 17 0,0-2 0,-3-15-1,0 0 0,0 0 2,14 57-3,-14-57 1,11 47-1,-11-47-1,16 55-1,-16-55-2,19 56-6,-19-56-9,25 56-20,-25-56-3,0 0-5</inkml:trace>
  <inkml:trace contextRef="#ctx0" brushRef="#br0" timeOffset="1810">1581 385 30,'13'0'39,"-16"14"-3,3-14 0,-20 10-27,8-3-7,0 5-2,-3 1 0,1 7 1,14-20-1,0 0 3,-27 42-1,27-42-1,-19 41-1,19-41 1,-19 48-2,19-48 2,-14 47-1,14-47-2,-8 46 1,8-46 2,0 41 1,0-41 0,0 0 0,0 0 2,17 45 0,-17-45 0,0 0 0,19-17-1,7-18-1,2-14-2,-2-7 2,-4-8-4,-3-1 2,-5-2-2,-8 2 1,-6 8 0,0 3-2,-3 2 3,0 4-1,-3 6 1,0 3-1,0 11 1,2 8-1,-1 7 2,5 13-1,0 0 1,-6 19 2,6 7-2,0 11 1,6 7-2,-2 8 3,1 7-3,4 5 3,-9-64-3,10 71 1,-10-71 0,15 76-5,-15-76 3,22 73-4,-22-73-4,25 64-15,-25-64-18,32 46-1,-32-46-3</inkml:trace>
  <inkml:trace contextRef="#ctx0" brushRef="#br0" timeOffset="2434">1823 526 45,'0'0'41,"0"0"-3,10 51-1,-10-51-33,0 0-5,31 21 1,-1-16-2,-2-9 1,7-9 0,1-13 1,4-6-2,-5-3 2,-4 3-1,-12 4 0,-7 3 1,-6 4 1,-6 6 0,-9 5 0,-7 6 1,-3 4 0,-7 10 1,-2 2 0,-4 4 0,1 9-1,31-25 1,0 0 0,-46 50 1,46-50-4,-22 47 2,22-47-1,-13 55 1,13-55-2,3 61 1,-3-61-1,18 57-2,-18-57 1,33 46-3,-33-46-4,49 31-5,-49-31-15,56 14-13,-32-19-1,41-14-1</inkml:trace>
  <inkml:trace contextRef="#ctx0" brushRef="#br0" timeOffset="2839">2340 405 31,'-15'17'39,"9"-3"-2,-1 2-2,1 2-23,6-18-7,0 0-1,0 0-1,4 58-2,-4-58-2,7 47 2,-7-47-1,6 54 0,-6-54 0,11 54-2,-11-54 1,9 50 1,-9-50 0,11 46 1,-11-46-1,0 0 0,16 43 0,-16-43 3,0 0-1,0 0 1,24-42-1,-9-6-1,0-5 1,1-4 0,-1 0 1,1 7-4,0 12 3,-1 22-2,-1 8 1,-2 8 1,3 15-1,-15-15 0,0 0 0,21 42-1,-21-42 0,18 50-1,-18-50 0,19 64-1,-19-64-3,18 69-2,-18-69-8,19 71-16,-19-71-12,16 58-1</inkml:trace>
  <inkml:trace contextRef="#ctx0" brushRef="#br0" timeOffset="3338">2785 126 36,'13'15'40,"-13"6"2,0 2-3,0 2-29,5 2-8,-2 7-2,1 7 0,4 6 2,-8-47-1,6 57 1,-6-57 0,10 71-1,-10-71 0,10 82-1,-3-41 0,-1 2-4,-6-43-2,8 79-7,-8-79-13,16 68-17,-16-68 0,0 0 0</inkml:trace>
  <inkml:trace contextRef="#ctx0" brushRef="#br0" timeOffset="3619">2720 493 45,'-22'12'43,"22"-12"-1,-9 7-3,9-7-27,16-6-9,2 1-2,6-3-1,5-2-2,10 0-7,-4-2-17,6-3-16,2-2 0,-3-1-3</inkml:trace>
  <inkml:trace contextRef="#ctx0" brushRef="#br0" timeOffset="4259">3201 407 27,'0'0'33,"0"-10"-10,8-2-12,4 1-4,1-4 3,5 2-2,1-1 4,7 3-5,-2 1 0,4 2-1,-1 3-2,1 5-2,-3 0 0,-3 0-2,-6 12 0,-6 0-1,-5 3 0,-8 5 0,-6 3 0,-7 1 1,-3 1-1,-2 2 1,-3-5 0,5-1 1,1-5 0,4-2-1,5-5 1,9-9 0,0 0 0,0 0 0,13 6 0,2-6 0,2 0 1,7-3 0,0 3 0,2 4 0,-26-4-1,0 0 1,0 0 2,53 18-3,-53-18 3,0 0-3,0 0 0,40 47-1,-40-47 1,0 0-1,8 55-1,-8-55 0,0 0 0,-18 58 1,18-58 0,0 0 0,-40 49-4,40-49-8,0 0-23,-62 18-6,62-18-4,-35-15 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53.2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180 341 18,'-7'-10'24,"7"10"-3,-15 9-7,9 9 0,-3 5-6,1 12-1,-4 6-2,2 13-1,-4 5-1,0 10 1,-1 2-1,-1-4 0,1-2-1,2-11-1,2-8-1,1-9 1,4-11-1,0-12 1,6-14 0,0 0 0,7-19 1,0-2-1,0-9 0,5-7 0,-2-9 0,4-4 0,1-9 0,1-3-1,1-6 0,0 1 0,1-1 2,0 5-2,-2 5 0,-1 9 0,-4 10 2,-2 11-1,0 10 0,-9 18 0,13 6-1,-5 16 1,2 8 0,1 10 0,2 9-1,3 10 2,2 4-1,1 2 1,1 2-1,0-2-1,1-3 0,-3-9-2,1-6-2,-5-13-4,0-3-6,-6-12-13,-8-19-9,4 9-2</inkml:trace>
  <inkml:trace contextRef="#ctx0" brushRef="#br0" timeOffset="514">133 760 28,'-23'-31'38,"23"10"0,7-3-18,16 5-5,4-6-5,14 3-4,2 2-7,5 0-6,5 9-22,0 3-6,-7 2-4,0 6 2</inkml:trace>
  <inkml:trace contextRef="#ctx0" brushRef="#br0" timeOffset="748">861 467 4,'7'-35'35,"-11"14"-2,-2 3-12,-1 4-8,-7 1-3,0 9-2,-7 4-3,2 9-2,-6 7-1,-1 8 0,-1 9-1,2 9 0,1 4 1,3 5-1,5 2 0,6-3 0,4-3 1,9-8 0,9-11-1,4-10 1,4-13-1,4-10 1,1-13 0,3-6 0,-3-10-1,3-5 2,-6-6-3,-1-3 1,-3-3-1,-2-2 0,-4-2 0,-2-2-1,-4 0 2,-6-1-2,0 2 2,-5 2 0,-1 4 0,-3 8 0,-1 9 0,1 8 0,0 9-1,-1 13 1,3 14 0,1 12-1,0 12 1,6 14-1,-3 11 0,3 9 0,7 7 0,0 4 1,4 0 0,4-5-1,5 2-2,0-11-1,3-3-4,-4-15-8,9-5-14,-4-9-10,-5-12 0,2-9 1</inkml:trace>
  <inkml:trace contextRef="#ctx0" brushRef="#br0" timeOffset="1357">1148 479 24,'0'0'27,"0"0"-5,-6-10-3,6 10-5,0 0-3,0 21-1,0-5-5,0 10 0,0 1-2,0 5 0,4 3 2,-1 2-4,0-5 1,2-1 0,-1-9 0,-1-4-2,1-8 2,-4-10-1,0 0 1,12-7-1,-7-9 1,-1-3 0,-1-5-2,3-4 2,-1-5-2,2 0 0,-3-1-1,4 2 1,-2 3 0,2 2 0,1 5 0,0 7-1,0 6 2,1 9-1,5 4 0,1 7 0,-1 7 0,1 3 1,0 6 0,2 1 0,-1 2 0,1-3-1,-3-3 1,-1-3 0,-2-5 0,1-6-1,-2-4 0,-1-6 1,-1-9-2,1-2 2,-2-7-1,2-5 1,0-3-2,2-2 1,0-1 0,0-1-1,1 3 2,-2 4-2,0 3 1,-2 7 0,0 6 1,1 7-1,2 7 1,-1 6 0,0 6-1,1 5 2,1 3-2,0 4 2,-1 0-2,0-1 0,-3-1-2,-2-4-2,4 0-4,-8-10-9,5-1-20,-8-14-2,13 9-1</inkml:trace>
  <inkml:trace contextRef="#ctx0" brushRef="#br0" timeOffset="2059">1953 398 7,'0'-12'37,"9"0"3,-9 12-13,0 0-5,0 0-6,-3 10-6,-1 2-4,4 6-3,-3 4 0,3 7-1,-3 2-1,3 3 0,-4 1-2,0-2-1,4 2-5,-5-10-7,10 0-18,-1-7-4,1-9-6,4-2 3</inkml:trace>
  <inkml:trace contextRef="#ctx0" brushRef="#br0" timeOffset="2340">2111 457 19,'13'-7'37,"-13"7"-9,0 0-9,0 0-3,0 0-2,0 0-5,5 16-1,-5-1-4,4 5 1,-4 0-2,5 4 1,-2 1-2,1-1 0,0-2-1,2 0 0,-1-7 0,-1-1-1,2-3 1,-6-11-1,6 13 1,-6-13-1,0 0 1,0 0 0,4-10-1,-4 1 1,0-4-1,0-2 2,0-4-2,5-5 0,-5-1 0,5-2 0,-1-1 0,0-2 0,3 2 1,1 1-1,0 3 0,4 5 1,-1 3-1,2 5 1,1 5 0,1 6-1,2 0 1,1 8-1,-1 3 1,1 3-1,0 3 0,0 6 1,1 4-1,-1 2 1,-2 0 0,1 3 0,-3-2-1,0 0 1,-3-4 0,0-4 0,-4-5 0,0-4-1,-2-3 1,-5-10-2,0 0-3,0 0-11,0 0-24,-5-10-2,-1-6-2,3-8-1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1.41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2 360 6,'0'-16'12,"4"4"-4,-4 12 1,0 0-3,6 19 2,-3 1 4,-3 5-1,6 12 0,-6 7-1,9 13-2,-3 8 1,1 12-4,1 13 1,1 15 1,-1 10-3,3 10-1,-5 4 2,3 6 0,-5 2-1,3 3 0,-7-7-1,6-4-1,-6-10 1,0-8-2,-6-11 0,2-9-1,-2-15-1,0-14-1,3-13-1,-4-18-4,7-10-6,0-21-12,-12-16-14,12-10 0</inkml:trace>
  <inkml:trace contextRef="#ctx0" brushRef="#br0" timeOffset="577">0 457 4,'18'23'35,"9"-19"0,15-4-15,21 0-8,15-6-1,23 2 2,15-10-6,24-1-1,16-7 1,20-2-4,16-6 0,16-2-2,11-3 0,10 0 1,12-2-2,5 2 1,2 0-1,0 3 1,-6 2-1,-9 4 1,-10 4-1,-12 5-1,-16 5 1,-20 3 0,-21 6 0,-16 3 0,-21 5 1,-17 2-1,-20 2 1,-18 1-1,-13 0 0,-15 2 1,-9-1 0,-7-1-1,-7-1 1,-2 3 0,-2-1-1,-1 4 1,-3 4 0,2 5 0,-1 7 0,2 7-1,1 13 1,2 11 0,3 14 0,2 13-1,2 9 1,-2 12-1,0 12 0,-4 7 1,-3 3 0,-3 1-1,-4-4 2,-4-1-1,-2-2 0,-1-8 0,-3-9 0,2-7 0,1-12-1,1-6 0,2-9-2,1-11 0,3-8-3,-5-13-2,5-2-4,-4-15-15,-1-2-16,-2-7-1,-7-9 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0-3,0 0-5,-2 4-2,-4 1 0,3 4-3,-6-1-3,4 5 1,-3 0-3,5 4-2,-5 1 0,4 4-1,-2 0 0,0 4-1,1 0 0,0 2 0,1 1 0,0 1 0,3 1-1,0 2 1,3-1-1,2 0 0,3 3 0,2-1 0,1 2 1,4 1-1,1 2 1,3-1-1,0 3 1,0 2 0,0 0 0,3 3 0,1 0-1,2 0 1,-1 1-1,2 0 2,2-1-2,0 0 0,1-2 2,3-1-2,1 1 1,2-2 0,1-1 0,3 0 0,0-1 1,3-1-1,1-1-1,3-1 2,0-3-2,5-3 0,2 0-1,1-1 1,1-3-1,1-2 1,1-1-1,3-4 1,5-3 0,-1-2 1,2-5-1,1-3 1,1-3 0,1-4 0,-1-7 0,-2-1-1,-4-3 1,2-7-2,-1-2 1,-4-2-1,0-5 0,-2-2 0,0-2 0,-1-3 0,-1 0 0,-6 0 1,1-3 0,-1-1 0,-1-1-2,-2 0 2,-2 0-1,-1-1 1,-4-1-1,-2-1 1,-2 0-1,-4-1 1,-1 1 0,-2-3 0,-2 0 1,-1 1-1,-2-2 1,-1 1-1,-3 1 0,0 0 1,0-1-1,-4 4 1,-4 0 0,-1 2 0,-4-2 0,-2 2 0,-4-2 0,-1 2-1,-4-2 1,-3 1 0,-4-2-1,-2 0 1,-3-1-1,-4 2 0,-6-1 0,-2-1 1,-5 3-1,-4 2 0,-6 2-1,-9 1 0,-6 6-1,-5 5-2,-3 14-6,-5 3-14,1 22-17,1 14-1,-1 16-1</inkml:trace>
  <inkml:trace contextRef="#ctx0" brushRef="#br0" timeOffset="1841">2549 1004 1,'0'0'17,"0"0"1,0 0-3,0 0 0,0 0 0,0 0-1,0 0-2,0 0-1,0 0 1,0 0-4,0 0 1,0 0-4,0 0-2,0 0 0,0 0-1,0 0-1,0 0 0,0 0 1,0 0-1,0 0 0,14 0 0,-5 3 1,0-3-1,3 4 1,0-4-1,1 4 0,0-4 0,2 7-1,0-7 1,1 5-1,-2-5 0,0 4 0,-1-4 0,-2 3 0,-1-3 0,-10 0 1,12 0-1,-12 0 1,0 0-1,0 0 2,0 0-2,0 0-2,0 0-2,0 0-5,0 0-23,0 0-8,0 0-1,0 0-1</inkml:trace>
  <inkml:trace contextRef="#ctx0" brushRef="#br0" timeOffset="4320">2212 1632 17,'0'0'18,"0"0"-4,0 0 1,0 0-4,0 0 1,0 0-2,-7-13 0,7 13-1,0 0 0,0 0 0,-12-10-3,12 10 2,0 0-2,-12-10-1,2 2 0,10 8-1,-17-13 0,6 4-1,-3-2 2,0-1-2,-6-1 0,-1-2 1,-2-1-1,1 0-1,0-1 0,1 1 0,-1 0-1,4 3 1,1-2-2,5 3 1,0 3-1,2 1 2,10 8-1,-14-12-1,14 12 1,0 0-1,-10-8 0,10 8 0,0 0 0,0 0 0,0 0-1,0 0-1,0 0-1,0 0-3,0 0-18,3 10-16,-3-10-3,0 0-2,0-11 2</inkml:trace>
  <inkml:trace contextRef="#ctx0" brushRef="#br0" timeOffset="5225">2047 666 27,'0'0'38,"0"0"-6,0 0-8,0 0-4,0 0-4,10-5-5,-10 5-2,0 0-1,0 0-2,0 0-1,0 0 0,0 0-1,0 0 0,0 0 0,0 0-1,0 0-1,0 0 0,0 0 0,0 0-2,0 0-1,0 0-2,0 0-11,0 0-27,0 0-4,8-13-2,1-4-2</inkml:trace>
  <inkml:trace contextRef="#ctx0" brushRef="#br0" timeOffset="11292">1889 5606 13,'0'0'14,"0"12"1,6-3 0,-6 4-1,7 4-1,-4 6-4,4 5-1,-2 6 0,4 5-4,-2 4-1,1 3 0,5 7-1,-3 4 1,4 4 0,2 6-2,-3 2 0,2 8 0,-1 5 0,0 4-1,-4 9 1,2 4-2,-3 9 2,-2 7-1,-4 4 1,2 4-1,-5 7 0,0 5 0,0 4 1,-5 1 0,-2 1 0,-2 5 0,-2-4 1,1 0-1,-3-2 1,-2-5 1,-1-7 0,1-3-1,0-11-1,2-11 1,0-14-1,1-11 1,0-15-1,6-12-1,1-14 1,2-12-1,3-11 0,-3-5 1,3-9-1,0 0 0,0 0 0,0 0 0,0 0 1,0 0-1,0 0 1,0 0-1,0 0 0,0 0 1,0 0-1,10-7 0,-10 7 0,13-11 0,3 3-1,4 0 0,5-2 0,4 1 0,8 1 1,2 0-1,6 1 0,4 1 0,-2 1 2,2 1-1,1 1 0,-4 3 0,0 0 0,-4 0 0,-3 4 0,-4 1 0,-4 3-1,-4 4 1,-4 2-1,-3 7 1,-4 1-1,-3 5-1,-6 1 2,-2 1-1,-5 0 1,-3 0-1,-4-2 1,-8-6-1,-4-4 2,-5-2 1,-6-6-1,-6-2 0,-6-7-1,-7 0 1,-5-5-1,-2-2 0,1-1-1,1-2 1,2 1-1,6 0 1,5 2-1,6 0 1,11 3-1,3-2-1,11 4-6,-2-8-7,12-1-23,5-7-2,-1-3 0</inkml:trace>
  <inkml:trace contextRef="#ctx0" brushRef="#br0" timeOffset="14599">1354 6251 14,'0'0'16,"0"0"-3,0 0-2,-8 9-3,8-9-4,0 20 0,0-2-1,0 7-2,0 6 1,4 11 1,-4 5-1,0 8 3,-3 6 0,3 6-1,-7 5-1,0 10 2,0 3-2,-3 10 1,-4 5-1,4 4-2,-6 6 1,4 6-1,-4 3 1,4 3 0,-5-3 2,4 0-2,-1 2-1,2-2 0,-1-4 0,3-3 1,-3-5-1,2-6 0,1-4 0,2-2 0,2-6 0,1-5-1,0-2 0,2-7 1,3 1-2,-3-1-1,3-8 2,-4-2-2,4-10 1,-5-3 0,2-8 1,0-5-1,-1-13 1,4-5 1,0-8 0,-3-4 0,3-9-1,0 0 0,0 0 0,0 0 0,3-11 0,-3 0-1,0-1 1,4-2 0,-4-2 0,3-2 0,-3-1-1,3-1 1,-3 2 0,4-6 0,1 1 0,1-2 2,3 3-2,0-3 2,3 1-2,0 1 2,2 1-1,2 3 2,1 3-3,-1 1 1,6 2-2,-1 0 1,3 3 0,1 2-1,2 2 1,0 1-1,1 2 1,3 3-1,-4 0 2,1 5 0,3 3-1,-3 2 0,1 4 1,-1 2-1,0 3 0,-3 0 1,-1 6-1,-5 1-1,-4-2 1,-1 1-2,-7-1 3,-3 0-3,-4-1 2,-7 2-1,-5-7 1,-4 3 1,-6-2-1,-4 1 0,-5-1 1,-4-2-1,-3-1 2,-1-3-2,-8-2 4,4-3-2,-2-3 1,2-2-2,2-3 1,3 0-1,3 0-1,7-5 0,7 2-2,5 0 0,4 3-3,3-7 0,9 7-3,0 0-6,-4-9-6,4 9-17,13-16-1</inkml:trace>
  <inkml:trace contextRef="#ctx0" brushRef="#br0" timeOffset="47102">1380 2173 13,'0'0'18,"-16"-6"-2,16 6-2,-12 0-1,12 0-2,-15-4 0,4 4-1,11 0-3,-19-3 1,19 3-1,-20 0 0,20 0-3,-23 0 2,13 6-1,-1-6-2,1 8 0,-3-3 0,1 5-1,-1-1 0,-1 3 0,0 1-1,-2 3 0,0 2 1,-1 2-1,1 3 0,-2 3 0,1-1-1,-2 3 1,1 1-1,0 0 1,0 1-1,2 2 1,1-1-1,1 2 0,0-1 1,3 4-1,-3-1 1,2 1-1,-1 1 0,1 2 0,-1 1 0,0 3 0,-1 3 0,0-1-1,2 1 1,0 2 0,-1 4 0,1-1 0,-1 2 0,0 2 0,-2 0 1,0 2-1,0 1 0,0 2 0,-1 1 0,16-61 3,-13 70-2,13-70 1,-15 76-1,8-33 0,0 3 1,0-1-1,0 7 1,1 1-2,2 4 0,-2 0 0,1 4 0,2 1 0,0 6-1,3-3 1,-4 6 0,4-2 0,0 0 0,3 27-1,6 30 0,4-12 0,6-11-1,3-15 1,2-10 0,4-14 0,2-8 1,-2-11 0,0 0 0,1-3 1,-3-2-1,2-2 0,0-2 1,1-3-1,0-3 0,3-5 0,1-1 1,0-3-1,3-2 0,-1-4 1,0-2-1,-1-2 0,3-3 0,-2-3-1,1-1 0,-1-4 1,1 0-1,-1-7 0,2 0 1,0 0-1,-2-4 2,1-1-1,1-3 0,0-1 0,-2-2 1,2-3-1,-2-4 0,-1-4 0,-3-3 0,-1-3 1,-2-2-2,0-5 2,2-1-2,0-4 0,-1-4 0,0-2-1,-1-2 2,-1-5-1,-1 0 1,1-5-1,-5-4 2,-1-3-1,-2-2 1,1-4-1,0-4 2,-3-3-2,1-3 0,-2-1 1,-2-2-1,-3-4 0,0 1 0,-4-3 0,0 4 0,-4-4 1,-3 2-1,0 0 0,0 1 0,-4 0 0,-5 0 0,0 2 1,-4 2-1,-3 2 0,-3 4 0,-4 2 1,-3 5 0,-4 5 0,-5 4 1,-2 5 0,-6 1 0,0 6 0,-7 2 1,-3 4-2,-9 5 1,-3 8-1,-4 4-1,-11 10 1,-2 10-2,-7 8-2,-4 17-5,-10 7-24,1 13-9,-5 16-2,50-19 0</inkml:trace>
  <inkml:trace contextRef="#ctx0" brushRef="#br0" timeOffset="49737">1274 5717 13,'-8'-5'20,"8"5"-5,0 0 0,0 0-4,0 0 0,0 0-3,0 0-1,0 0-1,3 12 0,-3-3-2,0 6-1,0 6 2,-3 8-2,3 7-2,-4 7-2,4 15-4,0 9-6,0 14-15,4 17-7,-1 6 0</inkml:trace>
  <inkml:trace contextRef="#ctx0" brushRef="#br0" timeOffset="55680">1412 3065 18,'0'14'13,"0"1"-4,0 8-4,6 7 3,-3 9-1,3 12-2,0 9 1,1 12-3,1 10 0,0 11 0,0 4 0,2 8-1,0 0-1,-1-5 0,0-4 2,0-8-2,1-11 1,-1-13 0,2-12-1,2-9 0,-1-11 1,7-8-1,2-8 2,7-11 0,9-9 1,7-13-1,7-11 0,9-14-1,13-10 4,6-16-3,11-8 0,6-12-1,7-6 0,4-3 0,6-1 1,-5 0-1,-1 7 0,-4 5 3,-8 11-3,-11 7 1,-8 11-1,-14 11 0,-9 10 0,-11 8 0,-9 7-1,-10 6 1,-8 6 0,-15 9-1,13-6 1,-13 6 0,0 0 0,0 0 1,0 0-2,0 0 2,-10 6-2,10-6 0,0 0-1,-9 4 1,9-4-1,0 0-1,0 0 1,-9 0-1,9 0 0,0 0-2,0 0 2,0 0-1,0 0 1,0 0 0,0 0 1,0 0 0,0 0-1,0 0 2,0 0-1,0 0 0,0-10 0,0 0 1,3-3-1,5-5-1,2-3 1,3-5 0,4-3-1,5-2 2,3-1-2,6-1 1,0 1 0,4 1 1,2 5-1,1 1 0,1 5 1,1 4-1,-2 6 0,-3 6 0,-3 4 0,-6 5 1,-2 7-1,-4 3 0,-5 6 0,-7 2 1,-5 6-2,-6 5 2,-5 3-1,-8 1 0,-6 2 1,-6 1-2,-6 0 1,-7-2 0,-2-3 0,-4-4 0,1-6 1,1-5-1,1-5 0,3-6 1,3-5-1,7-5 1,5-5-1,6-2-1,3-5-1,9 0-3,3-8-7,13 3-12,5-2-15,2-4 0,7 2-2</inkml:trace>
  <inkml:trace contextRef="#ctx0" brushRef="#br0" timeOffset="58331">909 2513 10,'-10'8'18,"-10"-3"-2,7 0-2,-5 1-4,-5 2-3,-7 0 1,30-8-3,0 0 1,-63 21-2,63-21-1,-58 18 1,58-18 0,-69 23-1,69-23-1,-76 28-2,76-28 1,-82 33-1,38-14-1,2-1 0,0 6 1,0-8-1,-1 4 1,43-20 1,-72 37 0,72-37 0,-58 32-1,58-32 1,-44 27-1,44-27 1,0 0-1,-44 35 0,44-35 0,0 0 0,0 0 1,-16 49 0,16-49 2,0 0 0,13 65 0,-13-65 0,19 65-1,-19-65 0,24 87 1,-11-35-1,2 7-1,1 6 1,2 3 0,-1 1 0,2 4-1,1 0 0,-1-1 0,0 0 0,2-4 1,-1-2-1,-2-4 0,1-3 0,-1-7 0,-2-3 1,1-6-2,-17-43 1,28 68 0,-28-68 0,22 44 0,-22-44 0,0 0 0,25 41 0,-25-41 0,0 0 0,0 0 0,0 0-1,0 0 1,0 0-1,0 0 1,0 0 0,0 0-1,0 0 1,0 0-1,0 0 1,0 0-1,0 0 1,0 0-1,0 0 0,0 0 0,0 0 0,0 0 0,0 0 0,-4-48 0,4 48 0,0 0 0,0 0 0,-24-43-1,24 43 1,0 0-1,0 0 0,0 0 0,0 0 0,-45-10-1,45 10 1,0 0 0,-22 48 1,22-48-1,-10 54 1,10-54 0,-3 70 0,3-28-1,3 1 1,0 3 1,3 1-2,1 1 1,3-2 0,1 0 0,2-4 0,-13-42 0,33 74 0,-33-74 0,38 52 1,-25-56-2,29 26 0,-2-19 1,-3-21 0,-2-13 0,-7-15 0,-4-5 0,-8-6-1,-9 7 2,-7-1 0,-3 1 0,3 50 1,-7-44 0,7 44-1,-13-45 1,13 45 0,0 0-1,-25-54 0,25 54 0,0 0-3,0 0-4,-38-52-8,38 52-22,0 0 0,0 0-5,-41-17 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2.8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7001 7316 4,'-6'13'37,"18"-2"-1,8-11 0,8 0-22,21 5-8,10-5 0,19 7 0,12-7-1,19 7-2,17-3 0,14 1-1,18-1 0,16 3 1,15-2-1,13 3 0,15-2 0,13 2 1,8-1-1,12 2 1,5-4 0,5-1-1,-5-4-1,0 0 0,-12 0 0,-12-4-1,-14-1 1,-14 0-1,-21 0-1,-21 1 1,-22-1-1,-21 1 0,-22 1-1,-21-1-1,-20 4-2,-21-4-2,-12 8-7,-22-4-26,-14 0-1,-12 6-2</inkml:trace>
  <inkml:trace contextRef="#ctx0" brushRef="#br0" timeOffset="874">7212 9821 33,'0'0'35,"0"0"-2,0 0-15,6 15-12,-2-2-4,2 11-1,-2 7 0,2 19 1,-3 11 0,1 23 3,-4 11-2,0 13 5,-7-50-5,1 9 2,3 9-1,-1 5-3,-4 0 2,0 4-2,3-1 1,-2 3-3,1-5 1,-2 0-2,8-5-3,-7-4-1,7-9-11,-4 0-14,4-11-10,4-4-5</inkml:trace>
  <inkml:trace contextRef="#ctx0" brushRef="#br0" timeOffset="1326">7122 10123 35,'63'0'35,"-10"-7"0,14-3-25,14-11-7,19 2 4,20-10-3,15 2 0,15-2-2,16 0 0,13-3 1,14 2 0,12-2 3,12 2-3,6-2 1,10 5-1,2-2-1,4 3 1,-4 2-2,-5 3 0,-11 3-2,-11 5 2,-12 2-2,-14 5 0,-17 6 0,-16 0 0,-12 5 1,-14 2 0,-14 2 0,-14-1-1,-14 1 1,-12 1 0,-13-1 0,-11-1 0,-13 1 0,-7-2 0,-9-2 1,-4 0-1,-12-5 1,11 10 0,-11-10 0,0 0-1,0 13 1,0-13 0,-9 14 0,3-1 0,0 4 0,-1 3 1,1 6-1,0 5 0,0 6 0,3 10 0,0 14-1,3 9 0,-4 10 1,4 14 2,-6 8-3,2 9 2,0-52-1,1 8 0,-3 5 0,2 4 1,-2 1-1,0 4-1,0 0 0,-1 1-2,1-4 2,-2 1-3,3-11 2,-1 0 0,0-7-2,0 0 1,2-8-1,-1-1 2,5-10-3,0-42 3,-9 62-3,9-62 1,0 0-1,0 0 0,0 0 0,0 0-2,0 0 2,0 0 1,0 0-1,0 0 1,0 0-3,-41 18 2,41-18-2,0 0-9,0 0-19,0 0-2</inkml:trace>
  <inkml:trace contextRef="#ctx0" brushRef="#br0" timeOffset="2652">7370 11720 7,'-42'-8'11,"42"8"1,0 0-1,0 0 0,0 0 0,-47-28-2,47 28-2,0 0 0,0 0-1,0 0 0,0 0 0,0 0 0,19-41-1,-19 41-1,45-5 2,-45 5-1,73-4-1,-25 0 0,12 4 0,7-5 2,15 2-3,9-1 1,14 0 0,12 0-1,13 0 1,11 0-1,13 0 0,10-1-1,11 2 0,7 0-1,7 3 0,3-5-1,3 5 0,1-4 0,1 0-1,-3 0 0,-2 1 0,-6-1-1,-7 0 0,-8 0 0,-10 0-1,-9-1 1,-12 1 0,-13 2 0,-12-1 1,-13-2 0,-11 2 1,-11 3-1,-10 0 1,-11 0-2,-13 0 0,-46 0-6,64 5-10,-64-5-22,0 0 0,0 0-1</inkml:trace>
  <inkml:trace contextRef="#ctx0" brushRef="#br0" timeOffset="34211">67 572 9,'-11'0'10,"11"0"2,0 0-3,0 0 0,0 0-1,0 0-2,0 0-1,10 0-2,-1 0-1,3 0 0,6 0 0,4 0 0,7 0 0,4 3 1,5-3-2,8 0 1,6 0 1,7 0-2,7 0 1,9-3 0,8-2 0,7-3 0,8 0 0,7-3 1,9 0-1,8-4 1,5 0-1,6-1 0,9 0-1,8-1 1,3 0-1,8-2 0,6 2 0,5-1-1,7-1 2,4 1-2,7-2 1,2 2-1,3-1 0,3 1 0,-2 0 0,-2 2 0,-1 2 0,-5 0 0,-4 1 0,-4 2 2,0 2-1,-5-2-1,-3 3 2,-2-1-1,-5 0 0,-5-1-1,-6 0 0,-10 1 0,-11-1 1,-14 0-1,-11-1 0,-13 1 1,-10 1-1,-15 0 1,-10 0-1,-9 1 1,-8 0-1,-6 1 1,-8 2-1,-6 0 0,-6 2 0,-5 0 0,-12 3-1,15 0-2,-15 0-5,0 0-4,-13 7-21,-2-7-3,-1 4-2</inkml:trace>
  <inkml:trace contextRef="#ctx0" brushRef="#br0" timeOffset="35787">0 638 15,'0'0'16,"0"0"-3,0 0 3,0 0-6,0 0-1,0 0-3,0 0-1,11-3-1,-11 3-2,13 11 0,0-1 0,3 1 1,5 4 0,5 1 0,6 4-1,3 2 0,5 5 0,6 2 0,2 5 0,4 1 1,6 6-1,2 0 1,4 4-1,5 4 0,4 3-1,0 1 1,8 4-1,3 2 0,5 3 1,4 3 0,4 2 0,1 1-1,1 4 3,4 2-3,0 5 1,0 4-1,2 1 1,1 4-1,-2 1 0,2 4 1,5 1-2,-1 2 2,3-1-2,0 1 1,2 2-1,-1 1 0,1 1 1,0-1-1,0 0 1,-1-1-1,-3-3 1,-2 3-2,0-4 2,-2-3-1,-1 1 0,-1-1 0,-4 0 0,-1-2 0,-2 0 1,0 0-1,1 0 1,-1 0 0,-2-3-1,-2 0 1,1-1-1,-2-2 0,-1 2-1,-1-2 1,-1-4 0,-3 0 0,-2-2 0,-1-1-1,-2-2 1,0-2 0,0-5 0,0-2 1,0-2-1,1-3 0,0-1 0,-1-2 0,-1-3 0,-2 1 0,-1 0 0,-5 2-1,-1-1 1,-4 3 0,-2-3 1,-2-1-2,-3-2 2,-4-1-1,-1-2 0,-2-5 1,-6-4-1,-3-4 0,-5-4 0,-5-3 0,-3-3 0,-5-6-2,-6-6 0,-4 0-3,-6-7-2,-1 3-7,-10-11-11,0 0-14,0 0 0</inkml:trace>
  <inkml:trace contextRef="#ctx0" brushRef="#br0" timeOffset="37331">53 758 4,'0'0'11,"0"0"-2,0 0 1,0 16-3,0-5 1,3 1 0,4 5-1,-1 4-1,3 4 0,3 2 1,4 4-3,4 2 0,3 5-2,4 6 0,1 3-1,4 4 1,2 3-1,4 3 0,3 4 0,1 4 1,3 3 0,2-1 0,3 3 1,3 3-1,5 5 1,-1 3 0,5 6 1,3 1 2,4 6-2,-1 3-1,3 3 0,4 5 0,2 1-1,1 2 3,2 5-3,0 1-1,4 1 1,0 1-1,2 0 1,-1-2-1,4 0 0,0 0-1,1 1 0,3-4 0,-2 1 0,2 1 1,2 4-2,0 2 2,-2 5 0,1 5-1,0 0 0,-1 1 1,1 2-1,1-1 0,-1-1 0,1-2 1,-2-7-2,3-4 1,-2-2 1,2-1-1,-2-3 0,1 0 0,-2 0 0,-2 2 0,0 5 0,-3 0 0,-2 1 0,1 0 0,-3 6 0,-1 0 0,-1 2 0,-2 1 1,1-1-1,-1-2 0,0 0 0,-2-2 0,1-5 0,-3-2 0,-1-5-1,2-5 1,-3-4 0,2-3 0,1-1 0,0-5 0,0 1 0,1-4 1,2 1-1,-1-3 1,0 0-1,0-1 1,-1-2-1,-2-3 1,-4 1-1,0-2 0,-4-3 0,0 0 0,-3 1 0,-3-4 0,-2 0 0,-1 0 1,-1-5-1,-4 0 0,0-2-1,-4-4 1,-1-6-1,-1-3 1,-1-2-1,-2-1 0,-4-4 1,-2-4-1,-1-3 3,-4-2-4,-5-3 3,-2-4-2,-4-3 2,-3-5-2,-3-2 1,-3-5-1,-3 0 0,0-2 0,-4-3 0,-1 0 0,-2-2 0,0 1 0,-4-11 0,4 15-1,-4-15-1,0 11-6,0-11-10,0 0-18,0 0-2,-12-20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4.67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 0 9,'-5'18'15,"5"-5"1,-4 5-2,4 5 0,0 4-5,0 10 1,-7 5-1,7 16-2,0 9 1,0 16-3,0 11 1,7 17 1,-1 13-2,1 16-1,2 8-1,2 6 1,-3 1 0,1 3-1,-3-7 0,-1-7-1,-5-14-1,4-10 1,-8-15-1,4-12 0,-7-17-1,1-14-2,1-12-3,-2-18-11,0-16-20,7-16-1,-5-17-2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5.26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73 245 7,'-30'0'17,"17"0"0,2 0-1,1 0-3,10 0-2,-10-5 0,10 5-5,0 0 0,0 0-1,0 0-1,18-5-2,-2 5 0,5 0-1,6-3 2,7 3 0,5 0 0,7 0-1,10 0 0,10-3 1,11 3-1,14-4 1,13-3 0,17-1 0,13-1 0,18-2-2,9 0 1,10-3-1,6 1 0,2 2-1,1 1 1,-2-1-1,-4 1 1,-5 0-1,-8 1 0,-6 0 0,-9-1 1,-6-1-1,-13 1 0,-8-1 0,-14 2 0,-12 1 0,-13 0 0,-14 3 0,-11 1 0,-11 0 1,-13 1-1,-9 3 0,-6 0 1,-5 0-1,-11 0 1,0 0 0,0 12 0,-4-2 0,-3 2 0,-3 6 0,0 6 0,-2 5-1,0 10 1,0 8-1,3 10 0,1 11 0,2 12 1,6 10-1,6 13 1,2 8-1,4 8 1,3 5 0,3 7 0,0 2 1,-1 2-3,1-2 2,-5-4 0,-1 0-1,-3-5 0,-2-5-1,1-6 1,-3-9 0,-1-6 0,-4-9 0,4-8 0,-4-10 0,4-10 0,-4-8 0,3-9 0,-3-5 0,3-9 0,0-8 0,0-5 0,-3-4 1,0-13-1,6 12 0,-6-12 0,0 0 0,0 0 1,-7-10-1,7 10 0,-17-10 0,6 4 0,-5 0 0,-4 2 0,-5 0-1,-6 4 1,-4-3 0,-9 3-1,-8 0 1,-10 3 0,-10-3 0,-8 5-1,-10-5 1,-11 0 0,-11 0 0,-9 0 0,-6 0 0,-8 0 0,-7-4 0,-9 4 0,-4-3 1,-4 3-1,1 0 0,-4 0 1,4 0-1,3-4 0,9 4 1,5-5-1,13 1 1,10 0-1,12-1 1,11 1-1,11 0 1,11 4-1,9 0 0,11 0 0,8 4 0,9 1 0,7 0 0,8 0-1,4-1 0,17-4-1,-10 6-4,10-6-6,0 0-27,17-17 1,-2-3-3,2-13 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8.9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 0 13,'6'18'17,"-6"-2"-2,3 10 3,-3 6-5,3 14 1,-3 8-6,3 14 0,-3 11-1,5 20-2,-5 9 2,6 14-3,-6 13-1,6 15-2,-3 10 1,-3 5-1,3 3 1,-3-3-1,0-8 0,0-4 1,3-16-1,-3-13 1,5-17 0,-2-14-4,1-16-2,-4-19-5,9-10-16,-2-17-11,-7-31-4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9.46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-4 391 8,'-11'-22'25,"25"5"-6,3 7-2,9 3-6,10-1-1,11 5-3,11-6 0,14 5-1,13-4-1,14-1-2,15-4 1,15 1-1,13-7 0,14 0 0,14-2-1,12-1 0,6-2 0,12 3 0,2 0 0,3 2-1,0 2 0,0 2-1,-6 3 0,-10-1 0,-11 4 0,-10 1 0,-16 2 0,-13 3 0,-19 3 0,-18 0 0,-17 4 2,-16 0-4,-13 2 2,-15 1 0,-11 0 2,-8 0-2,-6 1 2,-4 0-1,-12-8 1,12 16 0,-12-16-1,7 19 1,-7-8-1,3 4 1,-3 5-2,0 5 1,0 7 0,7 7 0,-2 12 0,4 10 0,3 10 0,2 11-1,1 12 0,4 10 0,-2 12 1,-4 10-2,-1 12 2,-3 6-2,-6 7 1,-3-2 0,-3-1 1,-2-8-1,-2-8 0,0-12 0,-1-16 0,-2-17-1,3-11-2,-3-17-1,3-7-5,-7-17-10,5-8-22,0-5 0,-8-11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0.34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-5 154 9,'-4'11'32,"20"-7"-13,9 0-8,7-4 2,14 3-2,10-3-1,19 0-2,12-6-2,18 2 2,16-3-3,20 1-2,17-4 1,16 3-1,12-4 2,11 1-1,10-2-2,13 1 1,3-2-2,5 1 2,-2-2-3,-1 3 2,-7 0-2,-5 1 1,-14 2 0,-13 2-1,-18 2 1,-19 4-1,-20 0 0,-16 0 0,-23 0 0,-19 4-1,-17-4-1,-15 0 0,-12 5-2,-12-5-1,-2 0-5,-13 0-9,4-9-18,-4 9-5,0 0 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24:38.9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110 139 13,'6'-37'35,"-2"20"1,-4 6-17,0-3-6,0 14-1,0 0-6,0 12-2,-5 6-1,2 11-2,-3 9 2,-2 13-1,0 13-2,-2 9 1,0 0 0,3 0 0,-3 0 0,2-6 0,-1-4 0,2-15 0,1-14 0,1-13 1,0-12-1,5-9 0,0 0 0,-12-20 0,12-7-1,0-7 0,0-11 0,4-7 0,-1-5 0,3-4 0,1-1 0,1 2 1,-2 3 0,1 7-1,0 5 1,-1 14 0,-1 9 0,2 9-1,-7 13 0,18-3 0,-6 15 0,6 11 0,2 7 0,4 15 0,3 8 0,3 7 1,2 2-2,0 1 2,-2-3-1,-2-7 0,-3-6 1,0-12-1,-3-13 1,-1-9 0,-2-13 0,0-9 0,-2-12 0,2-15 0,-2-19 1,0-8-2,-2-10 2,1-9-2,-1 0 3,-2 2-2,-3 6 0,-1 13 0,-3 14-1,-2 11 0,-1 15-2,-3 11-2,0 21-4,-5-1-8,5 18-22,0 9-3,-3 5 0</inkml:trace>
  <inkml:trace contextRef="#ctx0" brushRef="#br0" timeOffset="715">852 506 10,'24'-13'35,"-18"1"3,-2 1-20,-4 11-7,0-20-1,0 20-1,-15 0-3,1 5-3,-7 10-2,-3 10 0,-1 2 0,-2 9 3,2 1-3,6 2 0,5-2 0,7-1 0,10-2 0,6-12 0,12-9 0,7-7 0,7-9-1,3-7 1,3-7-1,-1-8 0,-5-7 1,-2-2 0,-9-3 0,-7-4-1,-14-3 1,-7 3-1,-12 3 1,-8 6-1,-9 10 0,-5 13-3,-2 21-7,-5 13-25,6 12-3,5 10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24:40.19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20 438 1,'28'-6'38,"-17"3"-1,-5-7 1,-2 0-24,-4 10-6,0 0-1,0 0 2,0 17-4,-6 7-1,-2 4-2,1 9 0,-2 2 0,1 8-1,0 1 1,-1 0-1,3-7 0,1-5 1,1-9-1,4-7 0,0-20 0,0 0 0,0-9-1,0-12 2,7-7-2,1-6 0,2-9 1,2-6-2,3-1 2,6 1-1,0 2 0,2 6 0,-1 5 1,2 10 0,-3 12-1,2 14 1,-2 20-1,-4 9 1,-2 9 0,1 7-1,-2 7 1,-3 4-1,0 3-1,-4-9 1,1-4-2,-5-10-2,4-2-8,-7-16-11,0-6-19,0-12 1,12-12-3</inkml:trace>
  <inkml:trace contextRef="#ctx0" brushRef="#br0" timeOffset="481">507 684 31,'18'0'38,"1"-4"-11,-1 4-8,-6-11-2,11 4-7,-5-9 0,7 2-3,-6-8-2,4-1-1,-6-5 0,1-3-1,-7-3 0,0 1 1,-7-1-1,0 5-1,-4-1 1,-4 8-1,-2 4-1,-3 8 0,-3 7 0,-2 7 0,-5 7-1,-3 10 0,-2 7-1,-3 6 1,1 7 0,-1 2 0,6 3-1,5 0 1,8-2 0,8 0 0,8-5 0,10-3 1,9-6-2,5-6 1,9-4-3,2-9-2,6 0-12,-5-19-21,-1-6-6,-5-4-2,-3-3 5</inkml:trace>
  <inkml:trace contextRef="#ctx0" brushRef="#br0" timeOffset="940">1112 688 28,'42'-8'40,"-20"-2"-2,-4-7-16,6 6-9,-7-11 0,3 3-5,-9-6-1,0 4-2,-7-4 1,-1 6-3,-7-3 1,-2 5-1,-5-1-1,-2 6 0,-4 1 0,-3 6-1,0 1 0,-3 4-1,-2 10 0,-1 2 0,1 10 0,0 3 0,4 8-1,1 2 1,5 6 0,4 4 0,11 0 0,5 0 1,8-3-1,11-4 0,8-6-1,7-7-1,6-5-2,3-17-5,11-3-30,-4-16-3,0-6-2,-3-6-3</inkml:trace>
  <inkml:trace contextRef="#ctx0" brushRef="#br0" timeOffset="1452">1855 541 22,'10'-3'40,"-1"-9"-2,-9 3 1,0 9-30,-11-18-4,0 12-1,-5-1 0,-3 7-1,-5 5-1,-4 7-2,-6 8 1,0 9-1,-1 6 0,3 10 0,3 3 1,9 0-1,7-3 0,13-6 0,11-9 0,13-14 1,8-16-1,11-13 0,6-15-1,2-11 1,0-9 0,-1-10 0,-7-10 1,-5-2-2,-9-1 2,-7 0 0,-10-6 0,-6 6 1,-6 4 0,-7 9 1,-4 11 0,1 9-1,-2 10 0,1 14 1,-1 22-2,2 15 1,4 11-2,1 14 1,5 15-1,0 13 0,0 8 0,6 5 0,4-4 0,1 0-1,3-2-3,0-13-2,5-5-13,-4-20-21,1-12-3,1-11 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24:42.26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106 1 18,'3'-10'42,"-3"10"-3,-11 0 1,11 0-27,0 0-5,-3 19 0,3-6-3,0 12-1,0 5 0,0 12-1,-4 14-1,4 10 0,0 7-1,-3 3 0,3 4-1,-3-4 0,3-4-2,0-15-2,0-6-9,-4-17-16,4-9-14,0-9 2,0-16-3</inkml:trace>
  <inkml:trace contextRef="#ctx0" brushRef="#br0" timeOffset="256">19 498 37,'-16'-43'37,"13"30"2,3-1-22,13 11-6,2-5-2,11 5-5,4-3-4,4-1-2,8 4-7,-2-5 0,7 10-7,-7-9 1,6 10-2,-11-12 1,6 12 2,-10-10 2,-1 7 9,-6-7 4,-4 0 6,-4 1 7,-7-5 0,2 11 3,-11-16-1,0 16-1,0 0-4,0 0 0,-21 9-5,6 11-2,-4-1-1,-2 10-2,-1 6 0,-1 5 0,2-3 0,6 2 0,6-5-1,9-2 0,8-7 0,9-6 0,10-10 1,10-9-2,5-4 1,6-8 1,2-6-1,1-3 2,-4-3 0,-4-2 0,-12-3 0,-7-1 1,-14-9 1,-10 1-3,-18 1 1,-7 1-1,-7 4 0,-8 5-3,0 17-6,-8 10-26,7 13-7,6 10 0,8 4-4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24:44.50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95 67 20,'-20'-8'31,"10"1"-6,10 7-4,-15-6-4,15 6-2,-11 0-6,11 0 1,-8 13-5,3 4-2,-1 7 0,2 8-2,-2 6 1,2 8 0,0 2-1,4 4 1,-4-3-1,4-5 0,0-9-1,6-7 1,-6-7 0,4-8 1,-4-13-1,0 0 0,0 0 0,0 0 0,5-18 0,-2 0 1,1-6-1,2-3-1,2-7 0,1-6 0,2 0 0,-1 1 0,2 2 0,0 4 0,1 4-1,-1 5 1,-1 7 0,-1 7 0,0 7 0,1 3 0,-1 11 0,-1 3-2,0 5 2,1 4 0,-3 3 0,1 4-1,-2-1 1,1 0 0,-1-1-1,-2-5 2,2-2-2,-3-6 1,1-3 0,-4-12 0,11 8-1,-11-8 1,13-12 1,-4-3-1,1-3 0,4-6 0,2-7 0,1-1 1,3-1-1,-1 2 0,0 2 0,0 2 1,-1 6-1,-2 4 0,-1 10 0,-1 7 2,-2 5-2,0 9-2,-1 5 2,-1 6 0,0 5 2,0 5-2,-4-1-2,-1 1 2,-1-1-1,-4-6 0,3-2-3,-3-10-4,0 3-11,0-19-21,0 0-1,0 0-1</inkml:trace>
  <inkml:trace contextRef="#ctx0" brushRef="#br0" timeOffset="767">751 108 36,'4'-9'38,"-4"-6"-1,0 15-15,0 0-7,12 14-5,-9-3-3,3 10-4,-2 2 0,2 8-1,0 1 0,0 3-2,-1 1 0,-1-3-2,1-1-2,-5-11-5,12 2-10,-8-10-19,-4-13-2,17 0-3</inkml:trace>
  <inkml:trace contextRef="#ctx0" brushRef="#br0" timeOffset="1030">985 168 4,'-11'-7'36,"11"7"0,-13-9-9,13 9-12,0 0-1,0 0-4,-8-15-1,8 15-3,10-3-2,2 3 0,1 6 0,3 6-2,2 2 0,3 7-1,0 5 0,0 5 0,0 3-1,-4 1 0,-3 0 1,-7-2 0,-1-2-1,-6-6 0,0-5 0,-6-4 2,6-16-2,-15 9 1,15-9 0,-13-19 0,6-2 0,4-4 0,3-10-1,0-4 1,10-3-1,1 2 0,5 2-2,-1 1-1,8 9-6,-5-1-8,8 11-24,-3 7 0,0 6-1</inkml:trace>
  <inkml:trace contextRef="#ctx0" brushRef="#br0" timeOffset="1496">1455 115 20,'14'-7'40,"-14"7"-1,12-5-10,-2 9-15,-10-4-1,12 7-6,-12-7-2,9 25-2,-5-6-1,2 6-1,-2 1 0,1 6 0,-1 0-1,-1-1 0,0-2 0,-3-5 1,0-4 0,0-4-1,0-6 1,0-10 1,-12 10-2,12-10 1,-12-4 1,12 4-1,-11-17 0,11 1 0,0-4 0,11-4 0,5-5 0,4-3 0,6-3-1,4 0-1,4 0 0,-2 0-2,5 6-2,-9-2-2,2 12-5,-14-7-11,6 12-15,-9 2-2,-13 12-3</inkml:trace>
  <inkml:trace contextRef="#ctx0" brushRef="#br0" timeOffset="1963">2000 31 28,'12'5'37,"-12"-5"1,0 0-20,-11 16-3,-4-8-3,2 11-5,-8 0-2,-2 9-3,-5 2 1,3 6-1,-3 1-1,8 0 0,3 1 0,6-4-1,7-4 0,10-6 0,6-7 0,8-7 0,7-6 0,4-8 0,4-6 1,2-4-1,-1-6 2,-1-2-1,-4-2 1,-6-1 0,-7-3 0,-9 1 1,-9-2-2,-6 2 0,-9 0 0,-6 2-1,-5 4-1,-5 1 0,1 7-2,2 0-7,11 10-12,2-1-20,15 4 1,0 0-3</inkml:trace>
  <inkml:trace contextRef="#ctx0" brushRef="#br0" timeOffset="2430">2334 59 23,'0'0'40,"0"0"-2,0 0-11,0 0-8,0 0-7,18 9-4,-18-9-2,21 21-2,-8-3 0,1 6-3,3 4 0,-1 3-1,1 2 1,-3 0-1,-1-2 0,-3-3 0,-3-3-1,-4-6 2,-6-5-1,-6-5 0,-3-3 0,-2-3 0,-3-3 1,0-6-1,0-2 1,3-2 0,3-7 0,5-4 0,6-4 0,12-4 0,4-5-1,8-2 1,6 0-3,3-2-1,9 8-17,-7-4-18,-5 5-5,-6 5-2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0,10 4 1,4 5-2,5 4 0,6 4 0,-2 7-1,-2 8 0,2 4 1,-5 5 0,-4 4 0,-6 3-2,-8 0 0,-11 0-2,-7-4-5,-5 2-16,-11-7-17,-12-6-2,-6-2 0</inkml:trace>
  <inkml:trace contextRef="#ctx0" brushRef="#br0" timeOffset="1450">3173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1,10-5-1,8-2-1,10-11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2,-6-1-1,-6-2 1,-10-1-2,-9-3 1,-10-1-2,-13-5-3,-5 1-10,-19-6-25,-8-7-2,-7-4-1</inkml:trace>
  <inkml:trace contextRef="#ctx0" brushRef="#br0" timeOffset="4975">2983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0-1,-7-6-2,5 1-1,0 2-4,2-4-3,3 7-15,-3 0-18,-3-4-2,1 4-3</inkml:trace>
  <inkml:trace contextRef="#ctx0" brushRef="#br0" timeOffset="6582">1984 3344 6,'27'8'36,"-13"0"5,-4-2-6,1-3-17,5 5-7,-2-4-5,3 3-2,-2-3-3,2-4-4,5 7-9,-6-7-14,0-5-12,6 5-1,-3-6-1</inkml:trace>
  <inkml:trace contextRef="#ctx0" brushRef="#br0" timeOffset="6831">2344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3-3,2 0-5,0-3-6,8 7-13,-4 0-19,3-1 0,2 6-2</inkml:trace>
  <inkml:trace contextRef="#ctx0" brushRef="#br0" timeOffset="7798">1933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1,3-2-2,4 3 1,-1 0-1,-3 1 0,-10-2 0,-8 1-1,-5 2 3,-8 1-2,-13-1 0,-9 1 0,-15-4 1,-7-3-1,-8-3 0,-7-5 0,-9-3-3,-7-9-4,0 4-10,-17-8-18,0 0-3,0 0-3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24:47.9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27 333 17,'-18'-6'36,"8"-3"2,10 9-22,3-9-2,-3 9-3,18-6-3,-8 6 0,9 7-5,-1 4 0,4 10 0,-1 5-1,2 8-1,-2 5 0,-2 6-1,-4-1 0,-3 1 2,-2-4-2,-6-4 0,-4-5 1,0-7-1,-9-7 1,3-7 0,-3-4 0,-1-7 0,1-4 0,1-7 0,2-7 1,3-8-1,3-8 0,5-7 0,4-4 0,8-1-1,2-2-1,3 1-1,4 10-3,-3-2-7,6 15-16,-4 7-14,-1 5 0,-2 8 1</inkml:trace>
  <inkml:trace contextRef="#ctx0" brushRef="#br0" timeOffset="429">680 424 4,'10'10'33,"-10"-10"3,0 0-19,0 0-2,11 3-1,-11-3 1,7-13-6,-7 0 1,9 3-3,-9-6-2,8 1 0,-8-3-2,5 1 0,-5-2 1,0 4-2,-7 0 0,3 2-1,-4 3 0,8 10 0,-18-7-1,5 13 0,-2 9 0,-1 9 0,1 8 0,-1 5-1,3 5 1,3 5 0,2-1 0,8-2-1,6-5 0,7-5 0,9-8-1,5-10-4,8-2-2,-2-18-8,14-3-20,-3-9-5,1-5 1</inkml:trace>
  <inkml:trace contextRef="#ctx0" brushRef="#br0" timeOffset="805">1155 352 2,'22'-26'26,"-15"15"0,-7 11-1,7-14-4,-7 14-3,0 0-2,0 0-3,0 0-4,0 0-3,-3-10-1,3 10-2,-11 0 0,11 0-1,-19 0 0,7 6-1,-3 3 1,-1 8-2,-2 5 0,-1 7 0,0 4 0,3 4 0,1 1 0,4 2 0,5-5 0,6-4 1,0-6-1,6-7 0,2-7 0,4-7 0,1-4 0,2-7 0,0-4 1,-2-4-1,2-4 1,-2-3-1,-1-4 1,1-2-1,-3-3 1,-1 2-1,0 0 1,-2 5-1,-1 2 1,0 7 0,-6 15 0,17-7-1,-9 16 1,3 10 0,-1 5 0,1 4-2,3 4 0,0 0-1,5 1-3,-5-9-2,11 2-7,-8-16-15,6-7-13,4-7-1,-1-9 1</inkml:trace>
  <inkml:trace contextRef="#ctx0" brushRef="#br0" timeOffset="1339">1656 84 13,'-3'-59'40,"0"43"0,-2 4-3,5 12-19,0 0-6,0 0-4,-12 17-2,12 7-2,-7 6 1,2 11-2,-2 11 0,1 9-1,-3 7 0,2 5 0,1 3-2,0-3-2,6 0-4,-7-11-23,12-6-13,1-9-1,4-13-2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24:50.06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138 177 36,'0'0'38,"0"0"0,-14 0-19,14 0-9,0 0 1,0 0-5,0 0-2,-3 8-2,-7 10-1,0 8 0,-6 8 0,-1 8-1,0 8 0,0 3 0,2-1 0,4-2 0,5-5 0,6-8 0,3-7-1,6-8 1,6-10 0,4-9 1,1-3-1,4-10 0,3-6 0,1-5 0,0-5 1,-3-3-1,-1-2 0,-4 2 0,-4 1 1,-5 4-1,-2 4 0,-4 4 0,-2 6 0,-3 10 0,0 0-1,0 0 1,10 21-1,-6-1 1,6 4-1,3 4 1,4 1 0,4-3 0,4 0 0,2-6 0,2-5 0,2-7 1,-1-8-1,-1-12 1,-2-2-1,-2-7 1,-6-5 0,-3-2-1,-5-5 1,-5-4 0,-6 0-1,-5 2 0,-5 1 0,-4 0 0,0 6-2,-4 2-1,6 11-8,-7-2-18,4 9-11,5 8 0,10 0 0</inkml:trace>
  <inkml:trace contextRef="#ctx0" brushRef="#br0" timeOffset="639">1041 199 12,'17'0'36,"-3"0"1,-14 0-8,-11 9-21,3 1 1,-7 0-1,-1 10-5,-6 4 0,-3 6-1,0 8-1,0 5 0,3 1-1,5 2 1,8-6 0,9-6 0,9-5-1,9-6 2,7-10-1,6-10 1,5-12 0,3-4-1,-2-8 2,-2-4-2,-6-4 1,-6-3 0,-9-3-1,-7 0-1,-13 2 0,-6 3 0,-7 2-2,-4 4-1,-1 6-3,-5-2-5,9 12-12,1 2-15,6 1-1,13 5-1</inkml:trace>
  <inkml:trace contextRef="#ctx0" brushRef="#br0" timeOffset="1023">1303 189 15,'30'1'36,"-18"2"-2,-2-3-15,6 10-4,-4-5 0,9 10-6,-4-1 0,6 11-4,-4 2-1,4 7-2,-6 5-1,0 4 0,-5 1-1,-4-2 1,-8-5 0,0-4 1,-11-10 0,2-7 0,-4-12 0,2-7 1,0-11 1,4-5-2,1-7 0,6-6-1,0-5-1,4-6 0,5-3-1,-2-6-2,4-1-3,-5-9-3,8 9-9,-5-5-23,5 3 0,1 4-1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24:51.46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119 27 16,'15'0'40,"-15"0"-1,0 15 1,-3 2-24,-3-6-10,2 14 0,-5-2-1,3 19-1,-6 1-1,2 11-1,-3 5 1,1 7-1,-2 2-1,3 2 0,-1-5-1,3-7 0,3-6 0,0-9-2,6-8-3,0-14-3,6-1-8,-6-20-24,12 4-1,-2-13 0</inkml:trace>
  <inkml:trace contextRef="#ctx0" brushRef="#br0" timeOffset="315">481 524 27,'11'0'36,"-11"0"-15,0 0-5,0 0 2,-14 0-2,14 0-5,-22 9-3,8-1-4,-6 1-1,-1 9 0,-4 3-2,1 7 0,1 4-1,1 1 0,5 2-1,5-2 0,6-3 0,6-7 0,9-5 0,6-9 0,3-9 1,5 0-1,2-13 2,1-1-1,-1-7 1,1-3 0,-4-5-1,-1-2 1,-5-6 0,-1-4 0,-5-7-1,-1-4 1,-5-4-1,-1-1 0,-3-3 1,0 0-1,0-3 0,3 6 0,2 7 1,1 10-2,-2 6 3,4 9-2,-1 7 2,-7 18-1,16 15 1,-10 11 1,-6 9-1,4 13 2,-4 13-2,0 11 1,0 8-2,-5-1 0,2 1 0,3-2 0,0-6-1,0-6 0,6-12 0,1-11 0,2-8-1,2-11-1,2-5-4,-13-19-10,23 0-23,-10-7-3,-2-6-2,-3-6 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24:52.95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150 78 23,'3'-32'26,"1"22"-2,-4-2-3,0 12-3,10-10-2,-10 10-6,9 0-1,-9 0-4,3 24-2,-3-2 0,-8 9-1,-2 8 0,-3 11 0,-4 8 0,-3 7 0,-2 3-1,0-2 0,1-2 0,3-7-1,5-6 1,3-11-1,6-6 1,4-12-1,12-8 1,5-8 0,5-6 0,7-4-1,5-5 1,5-3 0,3-1-1,2-4 0,1 2 0,-1 0 0,-1 0-2,-3 3 0,-5-4-3,2 7-5,-11-9-10,2 4-20,-5-1 1,-8-1-3</inkml:trace>
  <inkml:trace contextRef="#ctx0" brushRef="#br0" timeOffset="458">264 126 1,'-16'9'37,"16"-9"-2,9-13 2,0-2-28,17 3 0,2-7-4,12 5 0,-1-3-2,5 3-3,2 3-2,-2 1-5,1 7-8,-9-3-5,-1 6-11,-8 7-7</inkml:trace>
  <inkml:trace contextRef="#ctx0" brushRef="#br0" timeOffset="699">130 213 23,'-31'21'37,"31"-21"-1,21 12-18,5-12-7,13 0-2,5 0-3,9 0-1,4 0-8,0-5-4,6 5-14,-6 0-14,-6 0-3,-3 0 0</inkml:trace>
  <inkml:trace contextRef="#ctx0" brushRef="#br0" timeOffset="939">924 29 9,'0'0'36,"0"0"3,0 0-19,0 0-3,8 17-2,-1-7-3,10 10-4,-1 1-1,11 9-2,3 2 0,5 8-3,3 2 1,5 1-1,0-1-1,-3-3-2,-1-2-2,-6-9-2,-2-3-3,-11-15-4,1-1-13,-10-9-16,-11 0-1,8-23 2</inkml:trace>
  <inkml:trace contextRef="#ctx0" brushRef="#br0" timeOffset="1210">1341 103 19,'0'-9'39,"0"9"-2,-9 7-16,-5 6-5,-1 13-9,-12 9 1,-5 9-5,-11 12-1,-7 10-1,-9 4 0,-2 0-2,0 4-2,1-11-4,10-2-8,7-14-22,9-18-1,14-12-1</inkml:trace>
  <inkml:trace contextRef="#ctx0" brushRef="#br0" timeOffset="1481">1728 118 2,'49'11'36,"-35"0"-1,-14 0-2,-10 1-24,1 6-3,-9 2 1,-1 6-3,-7 2-1,-2 6 0,-4 0 0,3 4 1,1-3-1,4-2-2,2-5 1,6-4-1,3-8 0,6-5 0,7-11 0,0 0 0,11-13 0,3-3 0,3-5 0,4-5 0,3-4 0,3-5-1,3-5 1,3 0 0,-1-3 0,2 4 0,-2 0 0,4 5 0,-4 4-1,-1 6 1,-3 8-1,-4 5 1,-4 11 0,-2 0-1,-3 13 1,-2 6 0,-1 6 0,-2 6 0,-1 9 0,-2 5 0,-2 6-1,-2 2-1,1 2-1,-4-4-4,3 4-8,-8-11-17,5-7-8,-3-9-3,-1-12 1</inkml:trace>
  <inkml:trace contextRef="#ctx0" brushRef="#br0" timeOffset="1985">1781 347 13,'-15'-6'38,"15"6"-2,0 0 1,34-6-28,-3-2-8,8-3-5,9 1-15,1 0-16,5-4-1,2 4-2</inkml:trace>
  <inkml:trace contextRef="#ctx0" brushRef="#br0" timeOffset="2158">2651 174 20,'44'-23'36,"-32"9"-13,-1 7-6,-11-4-3,0 11-2,0 0-2,-9-7-4,-8 11-1,-3 6 1,-7 4-2,-4 7-1,-4 6 0,-2 8-1,-4 4 1,2 6-1,5 0-1,8 3 0,7-4-1,8-3 0,15-5 0,13-9 0,12-7-2,10-13-3,11-5-5,-2-11-19,6-8-9,3-4-3,-4-3 1</inkml:trace>
  <inkml:trace contextRef="#ctx0" brushRef="#br0" timeOffset="2572">2949 195 34,'18'13'40,"1"-13"-1,8 0 2,7-3-35,4-2-1,7 1-2,1 2-3,0-3-4,1 5-4,-8-6-6,0 6-7,-9 0-14,-6-5-6,-4 5 2</inkml:trace>
  <inkml:trace contextRef="#ctx0" brushRef="#br0" timeOffset="2775">3311 129 38,'-31'31'38,"17"-9"-8,3 15-11,-4-2-4,4 14-3,-5-1-4,3 6-3,-2-3-4,2-3-1,5-3-5,-2-12-6,10-3-17,0-10-10,6-11-4,-6-9 2</inkml:trace>
  <inkml:trace contextRef="#ctx0" brushRef="#br0" timeOffset="3120">3684 206 33,'0'0'38,"-3"-11"1,3 11-16,7-10-11,3 10 0,-10 0-4,0 0-2,0 0-3,7 13 0,-13 4 1,-2 9-3,-7 8 0,-1 7 0,-6 5 0,-3 2-1,0 1 0,3-2 0,0-5 0,5-7 0,4-7 0,6-7 0,11-8 0,7-6 0,5-7 0,9 0 0,4-9 0,7 0 0,3-1 0,2 2 0,0 2 0,-1 3 0,-2 3 0,-3 0-1,-4 8-1,-7-4-3,-1 5-3,-9-9-12,-4 0-22,1-6 1,-11 6-2</inkml:trace>
  <inkml:trace contextRef="#ctx0" brushRef="#br0" timeOffset="3661">4246 241 31,'-19'0'38,"19"0"0,-13 6-17,13-6-10,7 10 1,-7-10-3,24 25-3,-10-9-2,10 6-2,-4 2 0,6 1-2,0 1-2,-2-6-2,2 2-4,-6-9-4,6 5-4,-8-14-2,7 1 0,-9-11 2,6 0 1,-7-9 3,4-4 6,-5-4 4,0-6 8,1-1 1,-3-3 4,1 3-1,-4-3 3,1 10-1,-7-2 0,5 11 2,-8-1-5,0 15 1,0 0-2,6 10-2,-11 8 0,1 11-3,-7 6 1,0 11-2,-4 6 2,-5 7-2,-2 2-1,-1 2 1,-2 0-2,1-5 1,1-6-1,3-7 0,6-10-2,2-8-1,4-6-2,8-21-3,0 12-7,0-12-23,16-21-3,-4 4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4:24:57.3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 38 17,'3'-18'41,"4"4"-3,-7 4-13,0 10-6,10 0-4,0 11-5,-10 5-3,8 15-2,-8 6 0,3 12-2,-3 9-2,-6 6 1,-3 7-1,-1 0-1,0-6-1,0-10-2,7-3-5,-6-17-12,9-4-22,7-6 0,5-8-1</inkml:trace>
  <inkml:trace contextRef="#ctx0" brushRef="#br0" timeOffset="323">192 1060 13,'-3'14'43,"3"-4"-2,0-10-1,0 0-17,0 0-20,12 0-19,-12 0-21,-6-14-2,-1-1-2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18T13:56:46.345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72B3ADFD-251D-479E-AB49-15297A3AF318}" emma:medium="tactile" emma:mode="ink">
          <msink:context xmlns:msink="http://schemas.microsoft.com/ink/2010/main" type="inkDrawing" rotatedBoundingBox="8889,9469 10914,8665 11089,9104 9063,9908" semanticType="callout" shapeName="Other"/>
        </emma:interpretation>
      </emma:emma>
    </inkml:annotationXML>
    <inkml:trace contextRef="#ctx0" brushRef="#br0">0 656 3624 0,'0'0'1361'0,"0"0"-209"0,0 0-344 16,0 0-248-16,0 0-32 16,0 0-40-16,0 0 80 0,0 0-63 15,0 0-105-15,0 0 120 16,0 0 16 0,0 0-16-16,0 0 120 15,0 0-48-15,0 0-176 0,0 0-136 16,0 0 0-16,0 0-64 15,0 0-216-15,0 0 145 0,0 0-65 16,0 0 16 0,0 0 192-1,0 0-8-15,0 0 16 0,0 0 56 16,0 0 32-16,0 0-80 0,0 0 144 16,0 0-104-16,0 0 88 15,0 0-144-15,0 0-112 16,0 0-176-1,26-11 48-15,33-12-40 16,9 3-8-16,1-15 0 0,29 2-8 16,0-6 8-16,29-7 0 15,-3-3 0-15,17-1-16 16,-1 0 8-16,1 5-64 0,-1 1-16 31,-29 9 88-31,-13 3 40 16,-29 3-40-16,3 8-64 0,-17 3 48 15,-25-4 16-15,-17 17 104 16,0 0-104-16,0-2-48 16,3 7 40-16,-16 0 16 0,0 0 32 31,0 0-40-31,0 0 0 16,0 0 8-16,0 0-8 0,0 0 40 0,0 0 16 15,0 0-112-15,0 0 56 16,0 0-16-1,0 0 16 1,0 0 80-16,0 0-72 0,0 0 0 16,0 0-8-16,0 0 8 15,0 0 16-15,0 0-8 0,0 0-16 0,0 0-88 16,0 0 40-16,0 0-48 16,0 0-288-1,0 0-312-15,0 0-104 16,0 0 48-16,0 0-320 15,0-6-449-15,0 6 57 16,-29-10-1241-16,3-1-1216 0,-4 0-455 0</inkml:trace>
    <inkml:trace contextRef="#ctx0" brushRef="#br0" timeOffset="803.3731">1342-74 3136 0,'0'0'1440'15,"0"0"-679"-15,0 0 439 16,0 0-432-16,0 0 72 0,0 0 120 31,-29 0-319-31,29 0 7 16,0 0 48-16,0 0 56 0,0 0 112 16,0 0-192-16,0 0-192 0,0 0 185 15,0 0-41-15,0 0-216 16,0 0 136-16,0 0-64 15,0 0-120 1,0 0-144-16,0 0 104 16,0 0-216-16,0 0-32 0,0 0-24 15,0 0-48-15,0 0-16 0,29 0-80 16,27 0 96-16,16 0 136 16,-4 0-8-1,30 0-128-15,-13 0 8 16,-16 0 40-16,3 0-48 15,-17 0 8-15,-12 0 8 0,-4 0 64 16,-9 0-80-16,-17 0-8 16,0 0 8-16,-13 0 0 0,0 4 8 31,0-4 0-31,0 0 48 16,0 0-48-16,0 0-8 0,0 0 16 15,0 0-16-15,0 0 8 16,0 0 0-16,0 0 112 15,0 0-120-15,0 0-32 0,0 0 32 32,0 0 0-32,0 0-16 15,0 0-8-15,0 0 16 0,0 0 8 16,0 0 8-16,0 0 88 16,0 0-96-16,0 0 8 0,0 0 104 15,0 0 0-15,0 0 16 16,0 0 1-1,0 0-33-15,0 0 56 16,0 0 8-16,0 0-32 0,0 0-80 16,0 12-48-16,0 0 8 15,-40 15 40-15,-15 13 40 0,-30 4-32 16,-13 17 80 0,-13 1-136-16,-17 10 0 15,17-5 0-15,-16 1 96 16,42-18-80-16,16-6-32 0,14-22 8 15,25-4-40-15,17-13-16 16,13 0-160-16,0-5 56 16,0 0 80-1,0 0 24-15,0 0 8 16,0 0-184-16,0 0-729 0,0 0-1335 16,-13 0-2873-16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6.9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362 307 30,'9'-26'24,"-4"15"-4,-5-4-3,0 15-4,-15-19-2,3 15-2,-8-4-4,-1 8-1,-9 0-1,-1 0-1,-5 11-1,0 1 1,-2 1-1,2 3 0,4 2 1,5 1 0,7-3-1,5 1 0,8-3 0,7-2 1,10-3-1,7 0 1,6-3 0,6 1-1,3-1 1,4 2 0,1-1-1,1 4-1,-4-1 1,-3 3-1,-7 0 1,-7 3-1,-5 2 1,-9 1-2,-10 1 2,-6 2-2,-5-2 0,-9-1 0,-1 0-2,-7-5-1,2-2-3,-5-9-7,8 1-10,0-11-13,4-7-1</inkml:trace>
  <inkml:trace contextRef="#ctx0" brushRef="#br0" timeOffset="468">513 121 10,'28'3'39,"-28"-3"2,10 14-2,-10-14-25,-7 15-4,-2-5-3,5 10-2,-3 2-1,2 8-1,-3 4-1,4 6 0,1 1-1,3 3 2,0 4-3,0-2 0,3-3 0,0-5-3,3-5-1,-6-8-4,7-1-9,-7-7-22,0-17-1,0 0-2</inkml:trace>
  <inkml:trace contextRef="#ctx0" brushRef="#br0" timeOffset="733">479 474 10,'-7'-27'35,"2"16"3,5 1-15,0 10-10,12-12-2,-2 12-6,0-5-2,2 5-1,3 0-2,3 0-1,1 0-1,1 0 1,1 0-2,0 0 0,1 4 0,-1-4-2,-2 0 2,-4 0 1,-1 0 2,-1 0 0,-13 0 2,15 3 3,-15-3 0,0 0-1,0 0 0,9 4 0,-9-4 2,0 11-3,0-11 0,0 20-1,0-5 0,0 4-1,4 1 0,0 0 0,1 2 0,0-2-1,1-4 1,3-1-1,-1-3 0,1-4 0,2-4 0,0-4 0,0-5 0,2-2 0,0-5 0,3-2 0,-1-3 0,3-4 0,-2-4-1,3 1 1,-1-4 0,0 1 1,-4 1 0,0 2-1,-2 4 2,-3 5-1,-2 6 1,-7 9 0,13 4 0,-8 9 0,-2 5-1,1 6 1,-1 0-1,1 6 1,-1-2-1,2 2-2,-1-2-1,-4-5-2,9-2-1,-5-8-7,8 3-12,0-9-16,1-7-2,4-3 1</inkml:trace>
  <inkml:trace contextRef="#ctx0" brushRef="#br0" timeOffset="1404">1489 404 17,'9'-7'36,"-9"7"1,0 0-15,0 0-7,-19 4-7,4 5-3,-6 0-2,1 6 1,-4 1-2,2 5 0,0 5-1,4 1 0,2 2 0,4 1-1,5 0 1,4-3-1,3-4 1,10-5-1,1-6 0,6-5 0,1-7 1,4-6-1,2-4 1,1-7 0,0-4-1,0-3 0,-2-4 0,0-3 1,-3-5-1,-4-2 0,-4-2 0,-3-2 0,-6 0 0,-3 0 0,-7 2 0,-5 4 1,-2 8-1,-2 5 1,-1 8 0,1 8 0,2 7 0,2 13 1,3 7-1,6 8 0,3 6 0,5 4 0,4 5 0,4 1 0,1 0 0,6-1-1,2-4 0,0-3-2,5-2-3,-4-10-5,6 3-12,-6-7-15,1-5-3,-2-5-2</inkml:trace>
  <inkml:trace contextRef="#ctx0" brushRef="#br0" timeOffset="1934">1830 630 34,'0'0'34,"4"-11"-11,-4 11-9,0 0-2,16-11-1,-8 2-6,6 1 0,-2-5-2,6 2 1,-2-7-1,5 1-1,-2-4-1,2 0 1,-5-2 0,-1 2 0,-5-2 0,-3 3 0,-7 1 0,0 3 0,-11 4 1,-1 5-2,-6 7 1,-1 0-1,-3 12 1,3 6-1,0 4-1,4 6 1,3 3 0,5 3-1,7 1 1,4-1-1,5-3 2,6-4-4,4-6 2,1-6-3,6-5 0,0-10-3,5 0-3,-4-16-3,6 3-2,-8-8-1,6 2 0,-8-6 5,0 3 0,-6-3 5,-4 2 6,-3 2 6,-5-1 2,0 5-1,-8-3 4,3 8 0,-5-2-2,5 14-2,-5-13 0,5 13-2,0 0-2,-7 13-1,7 0 0,0 4-1,0 5-1,0 2 0,4 2 1,-1 2-1,2-2-1,0-1 1,1-5-1,0-4 0,0-5 1,-6-11-1,14 6 0,-14-6 0,13-15 0,-6 2 1,0-4-2,2-2 2,0-4-2,2-1 2,0 0-1,2-3 0,1-1 0,4 1 1,-1 3-1,3 4 2,-2 6-1,0 7-1,0 7 1,0 10 0,-6 5-1,-2 7 0,-3 4 0,-2 2 0,-1 1-1,-4-3-3,0 4-4,0-12-9,4-2-24,-4-6 0,0-10 0</inkml:trace>
  <inkml:trace contextRef="#ctx0" brushRef="#br0" timeOffset="2808">2721 20 7,'0'-25'40,"0"25"1,0 0-1,0 0-21,-3 17-8,3-2-2,4 11-2,1 6-1,3 9-1,0 6-2,2 6-1,-1 2 0,3 4-1,-1-4-1,-2-3 0,2-5-2,-3-8 0,0-5-2,-4-13-4,4-1-6,-8-20-19,0 0-9,0 0-2,4-20 2</inkml:trace>
  <inkml:trace contextRef="#ctx0" brushRef="#br0" timeOffset="3073">2753 341 3,'-24'-9'40,"14"6"2,10 3-2,0 0-17,-9 0-11,9 0-4,17-6-3,0-1-1,1-4-3,6-1-2,5-1-4,-1-8-7,9 6-15,-3-2-15,-2-1-1,-2 2 1</inkml:trace>
  <inkml:trace contextRef="#ctx0" brushRef="#br0" timeOffset="3307">3153 150 2,'-13'18'38,"13"-18"2,-9 8-3,9-8-20,0 0-6,0 0-1,14-15-2,1 8-2,-1-2-2,6 3 0,-1-3 0,5 5-2,-3 1 0,-1 3-1,-1 4 0,-4 6-1,-5 2 0,-4 6 0,-6 4 0,0 5-1,-8 3 1,-3 1 0,-2 1 0,-2-4 0,-1-2 0,3-3 1,1-6 0,5-4 0,7-13 1,0 10 0,0-10-1,20-6 1,-2-1 0,4-2 0,5-2 0,5 1 0,3-1-1,1 0 0,0 3 0,-2 2-1,-3 2 0,-4 1-1,-3 3-1,-7 0-1,-1 0-4,-16 0-6,21 0-26,-21 0-6,11-6 0,-11 6-1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2.03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343 415 8,'12'-12'28,"-12"0"-4,0 12-5,-4-12-3,4 12-2,-13-9-5,4 6 1,-7-2-5,-1 1-1,-5 1-1,0 3-1,-4 0 1,-1 0-1,-2 4-1,-1 3 0,1 1-1,2 3 0,2 1 0,4 1 0,5 4-1,3-4 1,4 3 0,9-1 0,7-1 1,7-1-1,3-1 0,7-1 1,4-1-1,3 1 1,3-2 0,0 2-1,-3-2 1,-5 2-1,-1-2 1,-4 4-1,-9 1 1,-6-1 0,-6 2 0,-9-1 0,-8 3 1,-3 0-1,-7-3 0,-2 0 0,-2-1 0,-3-2-1,3-3 0,1-4-2,6-1-2,3-8-2,7 5-8,1-13-10,13 1-16,8-1 0</inkml:trace>
  <inkml:trace contextRef="#ctx0" brushRef="#br0" timeOffset="577">547 180 2,'0'0'25,"0"0"0,0 0-2,3-12-4,-3 12-4,0 0-3,0 11-2,0-2-3,0 9-2,0 4 0,4 8-1,-4 6-2,6 8 1,-1 2-1,1 4 0,-1 0-1,3-1 0,-2-5-2,-1-3 1,0-4-3,-2-10-2,3 0-8,-6-14-12,0-1-14,0-12-1</inkml:trace>
  <inkml:trace contextRef="#ctx0" brushRef="#br0" timeOffset="889">452 507 33,'14'-33'36,"2"19"-17,-1-3-4,6 6-4,0-2-8,0 3-6,4 10-8,-5-5-7,2 5-10,-2 10-9</inkml:trace>
  <inkml:trace contextRef="#ctx0" brushRef="#br0" timeOffset="1076">734 459 9,'0'0'24,"0"0"-5,0 0-3,0 0-5,0 0 0,14 11-4,-14-2 0,7 6-1,-4 1-1,1 5 1,1 2-2,2 0 0,-1 0-1,1 0-1,0-4-1,2-2 1,-1-5-2,3-3 1,-1-5-1,1-4 1,1-5-1,0-3 0,3-4 1,1-2-1,1-4 1,0-1-1,-3-2 1,1 1 0,-2-3 3,-2 2-3,-5 1 1,0 1 0,-6 1 0,3 5 0,-3 1 0,0 12-1,0-12 0,0 12 0,0 0 0,0 21-1,0-5 0,0 5 1,3 3-1,-3 4 0,5 1-1,-2-1 0,5 0-2,-4-6-4,9 6-16,-1-4-18,-2-8 1,5-1-1</inkml:trace>
  <inkml:trace contextRef="#ctx0" brushRef="#br0" timeOffset="1607">1324 410 19,'0'0'39,"0"0"-2,0 0-20,0 0-7,-7 13 1,-4-4-7,2 9-2,-2 2-1,-3 6 0,2 4 0,-1-1-1,4 0 0,1-2-1,5-2 1,3-5 0,3-6-1,-3-14 1,20 10-1,-7-13 1,5-3-1,-2-5 1,3-2 0,-1-3 0,0-2 1,-3-4-1,-2 0 1,-1-3-1,-5-3 1,-2 0 0,-5-3 0,0-3 1,-8 1 0,-2-3-1,-5 1 1,-1 2-1,0 2 0,1 3 0,-1 5 0,4 5 0,2 4 0,10 14 0,-9-13 0,9 13 0,0 9 0,0 6 0,5 7 0,1 4 0,2 7 0,2 6 0,3 4-1,2 2 1,3-1-2,-1-4 0,1-2-2,0-5-2,3-1-6,-7-11-5,6 1-14,-4-5-9,-4-7-3</inkml:trace>
  <inkml:trace contextRef="#ctx0" brushRef="#br0" timeOffset="2184">1623 578 4,'11'-8'26,"0"-3"-4,-6 2-3,-5 9-4,12-19-3,-4 10-1,-3-6-3,2 3 2,-4-4-4,1 4-1,-4-4 2,0 5-2,-4-2-1,4 13-1,-10-16 0,10 16-1,-19-4 0,8 8-1,-3 5 0,2 6-1,-2 4 1,0 2-1,2 4 0,3 1-1,3 0 1,6-1 0,0-4-2,7-4 1,5-5-1,5-5 0,6-5-1,2-4-1,3-3 1,2-5-1,1-1 0,-2-3 2,-1-1 0,-1-1 1,-5-1 1,-5 1 0,-3-4 1,-4 1 1,-4-1 0,-2 2 0,-4-1 2,0 4-1,0 2-1,0 4 0,0 9-1,0 0 1,0 0-1,-6 13 0,6 2-1,0 3 0,5 3 0,-2 1 0,1-1 0,1-1 1,0-3-2,0-2 1,-1-4 0,-4-11 0,8 13 0,-8-13 0,0 0 1,10 0-1,-10 0 0,8-12 0,-4 2 0,2-2 1,-2-3-1,4-4 0,0-2 0,1-1 0,0 0 0,2 2 0,0 2 0,-1 4 0,0 2 1,1 6-1,-11 6 0,17 8 1,-9 5-1,1 1 0,-3 5 1,1 1-1,-1 5 0,0-1 0,1-1-1,-3-4 0,2-1-2,-2-6-2,5 2-9,-9-14-19,0 0-5,12 6-4</inkml:trace>
  <inkml:trace contextRef="#ctx0" brushRef="#br0" timeOffset="3073">2300-1 28,'-14'5'40,"4"3"-4,6 4-18,-8 0-6,6 7-5,-4-1 0,7 9-4,-2 2 0,5 5-1,8 2-1,-1 3 1,4 5-2,2 1 0,2 3-3,-1-7 0,5 2-5,-7-11-6,9 0-14,-6-7-11,-4-11-2</inkml:trace>
  <inkml:trace contextRef="#ctx0" brushRef="#br0" timeOffset="3338">2278 407 31,'-15'-8'39,"3"-1"-12,12 9-8,14-13-3,0 5-7,7 1-2,0-1-6,3-3-8,4 6-18,-2-2-12,-6-1-4,-1 4 2</inkml:trace>
  <inkml:trace contextRef="#ctx0" brushRef="#br0" timeOffset="3603">2685 260 18,'0'0'40,"-5"9"-11,5-9-5,0 14-4,3-1-8,-7-2-1,4 9-4,0 2-3,0 5 0,0 2-1,5 5-1,0 2-1,4 1 1,1 0-2,4 0 1,0-6 1,1-2-2,-2-6-2,-1-6 1,0-1-5,-12-16-18,0 0-18,0 0 0,3-11-3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41.69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240 360 16,'-11'7'35,"11"-7"0,0 0-15,0 0-8,0 0-1,5-10-4,-5 10-2,0 0 2,0 0-3,-15-6 0,5 6-3,-4 0-1,-2 5 0,-4 1-2,-1 4 1,-3 0-1,-1 5 1,1 2-1,1 5 1,2-1 0,5 1 1,16-22 0,0 0 2,0 0 0,0 0 2,-12 47-2,12-47 2,0 0-1,0 0 0,42 24 0,-42-24-3,42 14 0,-42-14-1,43 3 1,-43-3 1,0 0 0,59 4 0,-59-4 0,0 0 0,49 15 0,-49-15 2,0 0-4,0 0-1,9 47 0,-9-47 0,0 0-1,-44 42-1,44-42-4,0 0-13,-62 43-20,62-43 1,-49 21 1</inkml:trace>
  <inkml:trace contextRef="#ctx0" brushRef="#br0" timeOffset="624">374 158 18,'9'35'38,"-6"-20"0,-3 1-1,0-3-26,4 9-1,-1 4-4,4 7 0,-2 4-1,-5-37 0,9 49 2,-9-49-4,6 68-1,-6-68-1,7 81 0,-7-38-2,4 1 0,-1 0-2,0 0-5,-3-44-1,5 82-8,-5-82-18,0 67-7,0-67-4</inkml:trace>
  <inkml:trace contextRef="#ctx0" brushRef="#br0" timeOffset="952">383 486 31,'-6'31'39,"6"-22"0,0-9-1,22-4-28,-4-7-8,8-2 0,7-3 0,7 1-1,3-1 1,2 2-2,-2 3-2,-3 1-7,2 6-17,-7-1-13,-12 1-2,-4 4 0</inkml:trace>
  <inkml:trace contextRef="#ctx0" brushRef="#br0" timeOffset="1279">787 493 7,'12'17'32,"-12"-17"2,0 0-16,13 3-8,-13-3 2,13 9-1,-13-9-2,0 0 0,0 0 2,0 0-6,0 0 1,26 52-5,-26-52 0,0 0-1,23 51 1,-23-51-2,0 0 0,28 50-1,-28-50 0,0 0 4,0 0 0,47 41 0,-47-41-1,0 0 1,54-9 0,-32-16-2,0-10 0,-4-6-1,-2-2-1,-7 2 2,-3 8-1,-6 9 2,3 8-2,-3 6 3,0 10 0,0-11 0,0 11 0,0 0 0,3 17 0,0-2 0,-3-15-1,0 0 0,0 0 2,14 57-3,-14-57 1,11 47-1,-11-47-1,16 55-1,-16-55-2,19 56-6,-19-56-9,25 56-20,-25-56-3,0 0-5</inkml:trace>
  <inkml:trace contextRef="#ctx0" brushRef="#br0" timeOffset="1810">1581 385 30,'13'0'39,"-16"14"-3,3-14 0,-20 10-27,8-3-7,0 5-2,-3 1 0,1 7 1,14-20-1,0 0 3,-27 42-1,27-42-1,-19 41-1,19-41 1,-19 48-2,19-48 2,-14 47-1,14-47-2,-8 46 1,8-46 2,0 41 1,0-41 0,0 0 0,0 0 2,17 45 0,-17-45 0,0 0 0,19-17-1,7-18-1,2-14-2,-2-7 2,-4-8-4,-3-1 2,-5-2-2,-8 2 1,-6 8 0,0 3-2,-3 2 3,0 4-1,-3 6 1,0 3-1,0 11 1,2 8-1,-1 7 2,5 13-1,0 0 1,-6 19 2,6 7-2,0 11 1,6 7-2,-2 8 3,1 7-3,4 5 3,-9-64-3,10 71 1,-10-71 0,15 76-5,-15-76 3,22 73-4,-22-73-4,25 64-15,-25-64-18,32 46-1,-32-46-3</inkml:trace>
  <inkml:trace contextRef="#ctx0" brushRef="#br0" timeOffset="2434">1823 526 45,'0'0'41,"0"0"-3,10 51-1,-10-51-33,0 0-5,31 21 1,-1-16-2,-2-9 1,7-9 0,1-13 1,4-6-2,-5-3 2,-4 3-1,-12 4 0,-7 3 1,-6 4 1,-6 6 0,-9 5 0,-7 6 1,-3 4 0,-7 10 1,-2 2 0,-4 4 0,1 9-1,31-25 1,0 0 0,-46 50 1,46-50-4,-22 47 2,22-47-1,-13 55 1,13-55-2,3 61 1,-3-61-1,18 57-2,-18-57 1,33 46-3,-33-46-4,49 31-5,-49-31-15,56 14-13,-32-19-1,41-14-1</inkml:trace>
  <inkml:trace contextRef="#ctx0" brushRef="#br0" timeOffset="2839">2340 405 31,'-15'17'39,"9"-3"-2,-1 2-2,1 2-23,6-18-7,0 0-1,0 0-1,4 58-2,-4-58-2,7 47 2,-7-47-1,6 54 0,-6-54 0,11 54-2,-11-54 1,9 50 1,-9-50 0,11 46 1,-11-46-1,0 0 0,16 43 0,-16-43 3,0 0-1,0 0 1,24-42-1,-9-6-1,0-5 1,1-4 0,-1 0 1,1 7-4,0 12 3,-1 22-2,-1 8 1,-2 8 1,3 15-1,-15-15 0,0 0 0,21 42-1,-21-42 0,18 50-1,-18-50 0,19 64-1,-19-64-3,18 69-2,-18-69-8,19 71-16,-19-71-12,16 58-1</inkml:trace>
  <inkml:trace contextRef="#ctx0" brushRef="#br0" timeOffset="3338">2785 126 36,'13'15'40,"-13"6"2,0 2-3,0 2-29,5 2-8,-2 7-2,1 7 0,4 6 2,-8-47-1,6 57 1,-6-57 0,10 71-1,-10-71 0,10 82-1,-3-41 0,-1 2-4,-6-43-2,8 79-7,-8-79-13,16 68-17,-16-68 0,0 0 0</inkml:trace>
  <inkml:trace contextRef="#ctx0" brushRef="#br0" timeOffset="3619">2720 493 45,'-22'12'43,"22"-12"-1,-9 7-3,9-7-27,16-6-9,2 1-2,6-3-1,5-2-2,10 0-7,-4-2-17,6-3-16,2-2 0,-3-1-3</inkml:trace>
  <inkml:trace contextRef="#ctx0" brushRef="#br0" timeOffset="4259">3201 407 27,'0'0'33,"0"-10"-10,8-2-12,4 1-4,1-4 3,5 2-2,1-1 4,7 3-5,-2 1 0,4 2-1,-1 3-2,1 5-2,-3 0 0,-3 0-2,-6 12 0,-6 0-1,-5 3 0,-8 5 0,-6 3 0,-7 1 1,-3 1-1,-2 2 1,-3-5 0,5-1 1,1-5 0,4-2-1,5-5 1,9-9 0,0 0 0,0 0 0,13 6 0,2-6 0,2 0 1,7-3 0,0 3 0,2 4 0,-26-4-1,0 0 1,0 0 2,53 18-3,-53-18 3,0 0-3,0 0 0,40 47-1,-40-47 1,0 0-1,8 55-1,-8-55 0,0 0 0,-18 58 1,18-58 0,0 0 0,-40 49-4,40-49-8,0 0-23,-62 18-6,62-18-4,-35-15 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53.2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180 341 18,'-7'-10'24,"7"10"-3,-15 9-7,9 9 0,-3 5-6,1 12-1,-4 6-2,2 13-1,-4 5-1,0 10 1,-1 2-1,-1-4 0,1-2-1,2-11-1,2-8-1,1-9 1,4-11-1,0-12 1,6-14 0,0 0 0,7-19 1,0-2-1,0-9 0,5-7 0,-2-9 0,4-4 0,1-9 0,1-3-1,1-6 0,0 1 0,1-1 2,0 5-2,-2 5 0,-1 9 0,-4 10 2,-2 11-1,0 10 0,-9 18 0,13 6-1,-5 16 1,2 8 0,1 10 0,2 9-1,3 10 2,2 4-1,1 2 1,1 2-1,0-2-1,1-3 0,-3-9-2,1-6-2,-5-13-4,0-3-6,-6-12-13,-8-19-9,4 9-2</inkml:trace>
  <inkml:trace contextRef="#ctx0" brushRef="#br0" timeOffset="514">133 760 28,'-23'-31'38,"23"10"0,7-3-18,16 5-5,4-6-5,14 3-4,2 2-7,5 0-6,5 9-22,0 3-6,-7 2-4,0 6 2</inkml:trace>
  <inkml:trace contextRef="#ctx0" brushRef="#br0" timeOffset="748">861 467 4,'7'-35'35,"-11"14"-2,-2 3-12,-1 4-8,-7 1-3,0 9-2,-7 4-3,2 9-2,-6 7-1,-1 8 0,-1 9-1,2 9 0,1 4 1,3 5-1,5 2 0,6-3 0,4-3 1,9-8 0,9-11-1,4-10 1,4-13-1,4-10 1,1-13 0,3-6 0,-3-10-1,3-5 2,-6-6-3,-1-3 1,-3-3-1,-2-2 0,-4-2 0,-2-2-1,-4 0 2,-6-1-2,0 2 2,-5 2 0,-1 4 0,-3 8 0,-1 9 0,1 8 0,0 9-1,-1 13 1,3 14 0,1 12-1,0 12 1,6 14-1,-3 11 0,3 9 0,7 7 0,0 4 1,4 0 0,4-5-1,5 2-2,0-11-1,3-3-4,-4-15-8,9-5-14,-4-9-10,-5-12 0,2-9 1</inkml:trace>
  <inkml:trace contextRef="#ctx0" brushRef="#br0" timeOffset="1357">1148 479 24,'0'0'27,"0"0"-5,-6-10-3,6 10-5,0 0-3,0 21-1,0-5-5,0 10 0,0 1-2,0 5 0,4 3 2,-1 2-4,0-5 1,2-1 0,-1-9 0,-1-4-2,1-8 2,-4-10-1,0 0 1,12-7-1,-7-9 1,-1-3 0,-1-5-2,3-4 2,-1-5-2,2 0 0,-3-1-1,4 2 1,-2 3 0,2 2 0,1 5 0,0 7-1,0 6 2,1 9-1,5 4 0,1 7 0,-1 7 0,1 3 1,0 6 0,2 1 0,-1 2 0,1-3-1,-3-3 1,-1-3 0,-2-5 0,1-6-1,-2-4 0,-1-6 1,-1-9-2,1-2 2,-2-7-1,2-5 1,0-3-2,2-2 1,0-1 0,0-1-1,1 3 2,-2 4-2,0 3 1,-2 7 0,0 6 1,1 7-1,2 7 1,-1 6 0,0 6-1,1 5 2,1 3-2,0 4 2,-1 0-2,0-1 0,-3-1-2,-2-4-2,4 0-4,-8-10-9,5-1-20,-8-14-2,13 9-1</inkml:trace>
  <inkml:trace contextRef="#ctx0" brushRef="#br0" timeOffset="2059">1953 398 7,'0'-12'37,"9"0"3,-9 12-13,0 0-5,0 0-6,-3 10-6,-1 2-4,4 6-3,-3 4 0,3 7-1,-3 2-1,3 3 0,-4 1-2,0-2-1,4 2-5,-5-10-7,10 0-18,-1-7-4,1-9-6,4-2 3</inkml:trace>
  <inkml:trace contextRef="#ctx0" brushRef="#br0" timeOffset="2340">2111 457 19,'13'-7'37,"-13"7"-9,0 0-9,0 0-3,0 0-2,0 0-5,5 16-1,-5-1-4,4 5 1,-4 0-2,5 4 1,-2 1-2,1-1 0,0-2-1,2 0 0,-1-7 0,-1-1-1,2-3 1,-6-11-1,6 13 1,-6-13-1,0 0 1,0 0 0,4-10-1,-4 1 1,0-4-1,0-2 2,0-4-2,5-5 0,-5-1 0,5-2 0,-1-1 0,0-2 0,3 2 1,1 1-1,0 3 0,4 5 1,-1 3-1,2 5 1,1 5 0,1 6-1,2 0 1,1 8-1,-1 3 1,1 3-1,0 3 0,0 6 1,1 4-1,-1 2 1,-2 0 0,1 3 0,-3-2-1,0 0 1,-3-4 0,0-4 0,-4-5 0,0-4-1,-2-3 1,-5-10-2,0 0-3,0 0-11,0 0-24,-5-10-2,-1-6-2,3-8-1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4:44:46.02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97 5 28,'-14'-14'35,"3"14"-14,11 0-8,-14 24-3,5 4-3,2 14-4,-3 7 1,2 10 0,-2 4-1,3 7 2,-1-8 1,8-1 0,0-14 1,6-6-2,9-16 0,10-10-1,10-15-1,11-14 0,9-12-2,11-11-3,8-8-7,3-12-26,3-12-6,2-4-2,-8-9 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1.41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2 360 6,'0'-16'12,"4"4"-4,-4 12 1,0 0-3,6 19 2,-3 1 4,-3 5-1,6 12 0,-6 7-1,9 13-2,-3 8 1,1 12-4,1 13 1,1 15 1,-1 10-3,3 10-1,-5 4 2,3 6 0,-5 2-1,3 3 0,-7-7-1,6-4-1,-6-10 1,0-8-2,-6-11 0,2-9-1,-2-15-1,0-14-1,3-13-1,-4-18-4,7-10-6,0-21-12,-12-16-14,12-10 0</inkml:trace>
  <inkml:trace contextRef="#ctx0" brushRef="#br0" timeOffset="577">0 457 4,'18'23'35,"9"-19"0,15-4-15,21 0-8,15-6-1,23 2 2,15-10-6,24-1-1,16-7 1,20-2-4,16-6 0,16-2-2,11-3 0,10 0 1,12-2-2,5 2 1,2 0-1,0 3 1,-6 2-1,-9 4 1,-10 4-1,-12 5-1,-16 5 1,-20 3 0,-21 6 0,-16 3 0,-21 5 1,-17 2-1,-20 2 1,-18 1-1,-13 0 0,-15 2 1,-9-1 0,-7-1-1,-7-1 1,-2 3 0,-2-1-1,-1 4 1,-3 4 0,2 5 0,-1 7 0,2 7-1,1 13 1,2 11 0,3 14 0,2 13-1,2 9 1,-2 12-1,0 12 0,-4 7 1,-3 3 0,-3 1-1,-4-4 2,-4-1-1,-2-2 0,-1-8 0,-3-9 0,2-7 0,1-12-1,1-6 0,2-9-2,1-11 0,3-8-3,-5-13-2,5-2-4,-4-15-15,-1-2-16,-2-7-1,-7-9 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2.8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7001 7316 4,'-6'13'37,"18"-2"-1,8-11 0,8 0-22,21 5-8,10-5 0,19 7 0,12-7-1,19 7-2,17-3 0,14 1-1,18-1 0,16 3 1,15-2-1,13 3 0,15-2 0,13 2 1,8-1-1,12 2 1,5-4 0,5-1-1,-5-4-1,0 0 0,-12 0 0,-12-4-1,-14-1 1,-14 0-1,-21 0-1,-21 1 1,-22-1-1,-21 1 0,-22 1-1,-21-1-1,-20 4-2,-21-4-2,-12 8-7,-22-4-26,-14 0-1,-12 6-2</inkml:trace>
  <inkml:trace contextRef="#ctx0" brushRef="#br0" timeOffset="874">7212 9821 33,'0'0'35,"0"0"-2,0 0-15,6 15-12,-2-2-4,2 11-1,-2 7 0,2 19 1,-3 11 0,1 23 3,-4 11-2,0 13 5,-7-50-5,1 9 2,3 9-1,-1 5-3,-4 0 2,0 4-2,3-1 1,-2 3-3,1-5 1,-2 0-2,8-5-3,-7-4-1,7-9-11,-4 0-14,4-11-10,4-4-5</inkml:trace>
  <inkml:trace contextRef="#ctx0" brushRef="#br0" timeOffset="1326">7122 10123 35,'63'0'35,"-10"-7"0,14-3-25,14-11-7,19 2 4,20-10-3,15 2 0,15-2-2,16 0 0,13-3 1,14 2 0,12-2 3,12 2-3,6-2 1,10 5-1,2-2-1,4 3 1,-4 2-2,-5 3 0,-11 3-2,-11 5 2,-12 2-2,-14 5 0,-17 6 0,-16 0 0,-12 5 1,-14 2 0,-14 2 0,-14-1-1,-14 1 1,-12 1 0,-13-1 0,-11-1 0,-13 1 0,-7-2 0,-9-2 1,-4 0-1,-12-5 1,11 10 0,-11-10 0,0 0-1,0 13 1,0-13 0,-9 14 0,3-1 0,0 4 0,-1 3 1,1 6-1,0 5 0,0 6 0,3 10 0,0 14-1,3 9 0,-4 10 1,4 14 2,-6 8-3,2 9 2,0-52-1,1 8 0,-3 5 0,2 4 1,-2 1-1,0 4-1,0 0 0,-1 1-2,1-4 2,-2 1-3,3-11 2,-1 0 0,0-7-2,0 0 1,2-8-1,-1-1 2,5-10-3,0-42 3,-9 62-3,9-62 1,0 0-1,0 0 0,0 0 0,0 0-2,0 0 2,0 0 1,0 0-1,0 0 1,0 0-3,-41 18 2,41-18-2,0 0-9,0 0-19,0 0-2</inkml:trace>
  <inkml:trace contextRef="#ctx0" brushRef="#br0" timeOffset="2652">7370 11720 7,'-42'-8'11,"42"8"1,0 0-1,0 0 0,0 0 0,-47-28-2,47 28-2,0 0 0,0 0-1,0 0 0,0 0 0,0 0 0,19-41-1,-19 41-1,45-5 2,-45 5-1,73-4-1,-25 0 0,12 4 0,7-5 2,15 2-3,9-1 1,14 0 0,12 0-1,13 0 1,11 0-1,13 0 0,10-1-1,11 2 0,7 0-1,7 3 0,3-5-1,3 5 0,1-4 0,1 0-1,-3 0 0,-2 1 0,-6-1-1,-7 0 0,-8 0 0,-10 0-1,-9-1 1,-12 1 0,-13 2 0,-12-1 1,-13-2 0,-11 2 1,-11 3-1,-10 0 1,-11 0-2,-13 0 0,-46 0-6,64 5-10,-64-5-22,0 0 0,0 0-1</inkml:trace>
  <inkml:trace contextRef="#ctx0" brushRef="#br0" timeOffset="34211">67 572 9,'-11'0'10,"11"0"2,0 0-3,0 0 0,0 0-1,0 0-2,0 0-1,10 0-2,-1 0-1,3 0 0,6 0 0,4 0 0,7 0 0,4 3 1,5-3-2,8 0 1,6 0 1,7 0-2,7 0 1,9-3 0,8-2 0,7-3 0,8 0 0,7-3 1,9 0-1,8-4 1,5 0-1,6-1 0,9 0-1,8-1 1,3 0-1,8-2 0,6 2 0,5-1-1,7-1 2,4 1-2,7-2 1,2 2-1,3-1 0,3 1 0,-2 0 0,-2 2 0,-1 2 0,-5 0 0,-4 1 0,-4 2 2,0 2-1,-5-2-1,-3 3 2,-2-1-1,-5 0 0,-5-1-1,-6 0 0,-10 1 0,-11-1 1,-14 0-1,-11-1 0,-13 1 1,-10 1-1,-15 0 1,-10 0-1,-9 1 1,-8 0-1,-6 1 1,-8 2-1,-6 0 0,-6 2 0,-5 0 0,-12 3-1,15 0-2,-15 0-5,0 0-4,-13 7-21,-2-7-3,-1 4-2</inkml:trace>
  <inkml:trace contextRef="#ctx0" brushRef="#br0" timeOffset="35787">0 638 15,'0'0'16,"0"0"-3,0 0 3,0 0-6,0 0-1,0 0-3,0 0-1,11-3-1,-11 3-2,13 11 0,0-1 0,3 1 1,5 4 0,5 1 0,6 4-1,3 2 0,5 5 0,6 2 0,2 5 0,4 1 1,6 6-1,2 0 1,4 4-1,5 4 0,4 3-1,0 1 1,8 4-1,3 2 0,5 3 1,4 3 0,4 2 0,1 1-1,1 4 3,4 2-3,0 5 1,0 4-1,2 1 1,1 4-1,-2 1 0,2 4 1,5 1-2,-1 2 2,3-1-2,0 1 1,2 2-1,-1 1 0,1 1 1,0-1-1,0 0 1,-1-1-1,-3-3 1,-2 3-2,0-4 2,-2-3-1,-1 1 0,-1-1 0,-4 0 0,-1-2 0,-2 0 1,0 0-1,1 0 1,-1 0 0,-2-3-1,-2 0 1,1-1-1,-2-2 0,-1 2-1,-1-2 1,-1-4 0,-3 0 0,-2-2 0,-1-1-1,-2-2 1,0-2 0,0-5 0,0-2 1,0-2-1,1-3 0,0-1 0,-1-2 0,-1-3 0,-2 1 0,-1 0 0,-5 2-1,-1-1 1,-4 3 0,-2-3 1,-2-1-2,-3-2 2,-4-1-1,-1-2 0,-2-5 1,-6-4-1,-3-4 0,-5-4 0,-5-3 0,-3-3 0,-5-6-2,-6-6 0,-4 0-3,-6-7-2,-1 3-7,-10-11-11,0 0-14,0 0 0</inkml:trace>
  <inkml:trace contextRef="#ctx0" brushRef="#br0" timeOffset="37331">53 758 4,'0'0'11,"0"0"-2,0 0 1,0 16-3,0-5 1,3 1 0,4 5-1,-1 4-1,3 4 0,3 2 1,4 4-3,4 2 0,3 5-2,4 6 0,1 3-1,4 4 1,2 3-1,4 3 0,3 4 0,1 4 1,3 3 0,2-1 0,3 3 1,3 3-1,5 5 1,-1 3 0,5 6 1,3 1 2,4 6-2,-1 3-1,3 3 0,4 5 0,2 1-1,1 2 3,2 5-3,0 1-1,4 1 1,0 1-1,2 0 1,-1-2-1,4 0 0,0 0-1,1 1 0,3-4 0,-2 1 0,2 1 1,2 4-2,0 2 2,-2 5 0,1 5-1,0 0 0,-1 1 1,1 2-1,1-1 0,-1-1 0,1-2 1,-2-7-2,3-4 1,-2-2 1,2-1-1,-2-3 0,1 0 0,-2 0 0,-2 2 0,0 5 0,-3 0 0,-2 1 0,1 0 0,-3 6 0,-1 0 0,-1 2 0,-2 1 1,1-1-1,-1-2 0,0 0 0,-2-2 0,1-5 0,-3-2 0,-1-5-1,2-5 1,-3-4 0,2-3 0,1-1 0,0-5 0,0 1 0,1-4 1,2 1-1,-1-3 1,0 0-1,0-1 1,-1-2-1,-2-3 1,-4 1-1,0-2 0,-4-3 0,0 0 0,-3 1 0,-3-4 0,-2 0 0,-1 0 1,-1-5-1,-4 0 0,0-2-1,-4-4 1,-1-6-1,-1-3 1,-1-2-1,-2-1 0,-4-4 1,-2-4-1,-1-3 3,-4-2-4,-5-3 3,-2-4-2,-4-3 2,-3-5-2,-3-2 1,-3-5-1,-3 0 0,0-2 0,-4-3 0,-1 0 0,-2-2 0,0 1 0,-4-11 0,4 15-1,-4-15-1,0 11-6,0-11-10,0 0-18,0 0-2,-12-20 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4.670"/>
    </inkml:context>
    <inkml:brush xml:id="br0">
      <inkml:brushProperty name="width" value="0.05292" units="cm"/>
      <inkml:brushProperty name="height" value="0.05292" units="cm"/>
      <inkml:brushProperty name="color" value="#FFC000"/>
      <inkml:brushProperty name="fitToCurve" value="1"/>
    </inkml:brush>
  </inkml:definitions>
  <inkml:trace contextRef="#ctx0" brushRef="#br0">15 0 9,'-5'18'15,"5"-5"1,-4 5-2,4 5 0,0 4-5,0 10 1,-7 5-1,7 16-2,0 9 1,0 16-3,0 11 1,7 17 1,-1 13-2,1 16-1,2 8-1,2 6 1,-3 1 0,1 3-1,-3-7 0,-1-7-1,-5-14-1,4-10 1,-8-15-1,4-12 0,-7-17-1,1-14-2,1-12-3,-2-18-11,0-16-20,7-16-1,-5-17-2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5.263"/>
    </inkml:context>
    <inkml:brush xml:id="br0">
      <inkml:brushProperty name="width" value="0.05292" units="cm"/>
      <inkml:brushProperty name="height" value="0.05292" units="cm"/>
      <inkml:brushProperty name="color" value="#FFC000"/>
      <inkml:brushProperty name="fitToCurve" value="1"/>
    </inkml:brush>
  </inkml:definitions>
  <inkml:trace contextRef="#ctx0" brushRef="#br0">73 245 7,'-30'0'17,"17"0"0,2 0-1,1 0-3,10 0-2,-10-5 0,10 5-5,0 0 0,0 0-1,0 0-1,18-5-2,-2 5 0,5 0-1,6-3 2,7 3 0,5 0 0,7 0-1,10 0 0,10-3 1,11 3-1,14-4 1,13-3 0,17-1 0,13-1 0,18-2-2,9 0 1,10-3-1,6 1 0,2 2-1,1 1 1,-2-1-1,-4 1 1,-5 0-1,-8 1 0,-6 0 0,-9-1 1,-6-1-1,-13 1 0,-8-1 0,-14 2 0,-12 1 0,-13 0 0,-14 3 0,-11 1 0,-11 0 1,-13 1-1,-9 3 0,-6 0 1,-5 0-1,-11 0 1,0 0 0,0 12 0,-4-2 0,-3 2 0,-3 6 0,0 6 0,-2 5-1,0 10 1,0 8-1,3 10 0,1 11 0,2 12 1,6 10-1,6 13 1,2 8-1,4 8 1,3 5 0,3 7 0,0 2 1,-1 2-3,1-2 2,-5-4 0,-1 0-1,-3-5 0,-2-5-1,1-6 1,-3-9 0,-1-6 0,-4-9 0,4-8 0,-4-10 0,4-10 0,-4-8 0,3-9 0,-3-5 0,3-9 0,0-8 0,0-5 0,-3-4 1,0-13-1,6 12 0,-6-12 0,0 0 0,0 0 1,-7-10-1,7 10 0,-17-10 0,6 4 0,-5 0 0,-4 2 0,-5 0-1,-6 4 1,-4-3 0,-9 3-1,-8 0 1,-10 3 0,-10-3 0,-8 5-1,-10-5 1,-11 0 0,-11 0 0,-9 0 0,-6 0 0,-8 0 0,-7-4 0,-9 4 0,-4-3 1,-4 3-1,1 0 0,-4 0 1,4 0-1,3-4 0,9 4 1,5-5-1,13 1 1,10 0-1,12-1 1,11 1-1,11 0 1,11 4-1,9 0 0,11 0 0,8 4 0,9 1 0,7 0 0,8 0-1,4-1 0,17-4-1,-10 6-4,10-6-6,0 0-27,17-17 1,-2-3-3,2-13 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8.9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 0 13,'6'18'17,"-6"-2"-2,3 10 3,-3 6-5,3 14 1,-3 8-6,3 14 0,-3 11-1,5 20-2,-5 9 2,6 14-3,-6 13-1,6 15-2,-3 10 1,-3 5-1,3 3 1,-3-3-1,0-8 0,0-4 1,3-16-1,-3-13 1,5-17 0,-2-14-4,1-16-2,-4-19-5,9-10-16,-2-17-11,-7-31-4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9.46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-4 391 8,'-11'-22'25,"25"5"-6,3 7-2,9 3-6,10-1-1,11 5-3,11-6 0,14 5-1,13-4-1,14-1-2,15-4 1,15 1-1,13-7 0,14 0 0,14-2-1,12-1 0,6-2 0,12 3 0,2 0 0,3 2-1,0 2 0,0 2-1,-6 3 0,-10-1 0,-11 4 0,-10 1 0,-16 2 0,-13 3 0,-19 3 0,-18 0 0,-17 4 2,-16 0-4,-13 2 2,-15 1 0,-11 0 2,-8 0-2,-6 1 2,-4 0-1,-12-8 1,12 16 0,-12-16-1,7 19 1,-7-8-1,3 4 1,-3 5-2,0 5 1,0 7 0,7 7 0,-2 12 0,4 10 0,3 10 0,2 11-1,1 12 0,4 10 0,-2 12 1,-4 10-2,-1 12 2,-3 6-2,-6 7 1,-3-2 0,-3-1 1,-2-8-1,-2-8 0,0-12 0,-1-16 0,-2-17-1,3-11-2,-3-17-1,3-7-5,-7-17-10,5-8-22,0-5 0,-8-11 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0.34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-5 154 9,'-4'11'32,"20"-7"-13,9 0-8,7-4 2,14 3-2,10-3-1,19 0-2,12-6-2,18 2 2,16-3-3,20 1-2,17-4 1,16 3-1,12-4 2,11 1-1,10-2-2,13 1 1,3-2-2,5 1 2,-2-2-3,-1 3 2,-7 0-2,-5 1 1,-14 2 0,-13 2-1,-18 2 1,-19 4-1,-20 0 0,-16 0 0,-23 0 0,-19 4-1,-17-4-1,-15 0 0,-12 5-2,-12-5-1,-2 0-5,-13 0-9,4-9-18,-4 9-5,0 0 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54:29.0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175 28 4,'6'-11'11,"-6"11"1,6-10-1,-6 10 0,0 0 2,3-10-3,-3 10 2,0 0-2,0 0-1,0 0-1,-14-2-2,14 2 2,-13 13-1,6 0-2,-7 2 0,2 9 4,-5 4-4,2 5 2,-5 3-2,3 7 1,-1 1-2,2 3 2,2 4-4,14-51 1,-9 55-2,9-55 2,-6 61-3,6-61 1,4 70 0,-4-70 0,12 73 0,-12-73-1,18 72 2,-18-72-4,22 69 3,-22-69-2,26 67-1,-26-67-4,30 60-11,-30-60-26,28 52-1,-28-52-4</inkml:trace>
  <inkml:trace contextRef="#ctx0" brushRef="#br0" timeOffset="733">597 384 1,'7'-15'15,"2"-2"0,-9 17-3,7-19-1,-7 19 0,8-17-1,-8 17 0,3-18 0,-3 18-1,0-16 0,0 16 0,-9-13 0,9 13-3,-15-13-1,6 8 1,-5-2-2,-1 4-1,-2 3 0,-2-3-1,-4 3 0,2 6 0,-4 3-1,3 2 0,0 6 0,1 5 0,2 3-1,1 7 0,3 6 1,15-38-1,-13 42 0,13-42 1,-9 46 2,9-46-2,0 46 2,0-46-2,0 0 3,5 53-2,-5-53 1,17 26-3,9-26-3,0-13 2,7-9-1,0-15 1,1-5-3,-2-1 3,-4 2-1,-11 9 1,-2 7 2,-2 7 0,-4 4 0,-9 14 1,10-15-1,-10 15 2,0 0-2,0 0 0,0 0 0,5 15 0,-5-4 0,0 2-1,4 5 1,-1 1-1,1 4 1,1 0-1,0 1 1,3 1-1,-1-1 0,-7-24 0,0 0 2,0 0-2,14 45 0,-14-45-2,0 0-1,0 0-6,18 49-4,-18-49-15,0 0-15,0 0-1,0 0 2</inkml:trace>
  <inkml:trace contextRef="#ctx0" brushRef="#br0" timeOffset="1497">936 20 12,'3'15'39,"-3"-2"-2,0-13 3,0 0-30,0 0-3,0 0 0,0 0-2,-6 9 0,6 2-1,0 4 0,-3 6 1,0 7-2,3 7 3,-6 5-4,3 7 2,0 4-3,3 1 2,0-52-3,-5 55 1,5-55-2,0 56 2,0-56 1,0 54-2,0-54 1,0 49-4,0-49 0,0 42-3,0-42-6,0 0-13,0 0-19,3 44 2,-3-44-4</inkml:trace>
  <inkml:trace contextRef="#ctx0" brushRef="#br0" timeOffset="1856">818 349 14,'-8'10'38,"8"-10"0,0 0-9,0 0-10,0 0-5,15-13-3,-2 4-1,9 0-1,-1-1-3,8 0 0,0-1-3,1 2-1,1 3 0,-3-1-1,-3 2-1,-3 5 0,-5 0 0,-2 0 0,-6 0-1,-9 0-1,13 6-1,-13-6-3,0 0-10,5 10-24,-5-10-3,0 0-1,0 0-1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54:31.7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22 379 22,'-11'14'38,"11"-14"-1,0 0-16,-12 3-4,12-3-3,0 0-5,14-4 0,-14 4-2,17 0-1,-4 3-1,3 4-2,2 3-1,2 5 0,3 4-1,0 6 0,-1 3-2,2 2 1,-4 3 0,-20-33-1,0 0 1,27 47 0,-27-47 3,0 0-3,18 47 3,-18-47-2,0 0 2,0 0-2,7 42 2,-7-42-4,0 0 1,-15 0-1,5-20-1,0-6 1,1-12-1,9-6 1,0-5-2,10 0 2,8 5-4,3 3-1,9 10-3,-4 1-6,9 14-11,-5-1-19,1 3 4,1 5-4</inkml:trace>
  <inkml:trace contextRef="#ctx0" brushRef="#br0" timeOffset="592">571 339 6,'0'0'22,"0"0"-1,0 0 0,0 0-3,0 0-1,6 10-3,-6-10-1,0 0-4,0 14-1,0-2-4,0 5-1,0 5-1,0 7 0,0 1-1,0 5 1,3 1-2,1-2 1,-4-34 0,0 0 1,11 46 1,-11-46-1,0 0 2,0 0-2,28 45 3,-18-40-3,9-1 0,4-8-2,-1-11-2,1-7 2,2-5-1,-6-7 1,-2-6-1,-6 1 0,-2 2 3,0 2-1,-1 5 1,-2 5-1,-3 3 0,0 5 0,-3 6 0,0 11 0,0 0 0,0 0-1,0 0 0,7 18 1,-7 2-1,3 6 1,1 6-2,3 4 2,0 4-2,3-3 1,-10-37-2,0 0 1,16 57 0,-16-57-4,0 0-3,18 51-5,-18-51-11,0 0-17,37 31 0,-24-31-2</inkml:trace>
  <inkml:trace contextRef="#ctx0" brushRef="#br0" timeOffset="1170">1092 367 36,'9'-9'36,"-9"9"-5,0 0-13,0 0-4,0 10-6,0-10 1,-6 20-4,2-4-2,4 4 0,-5 4-1,5 2 0,0 3-1,0 0 1,0-4-2,0-3 1,0-4-1,3-4 1,-3-4-1,0-10 1,0 0 0,0 0 0,3-15 0,-3 0 0,5-5 0,-1-3 1,0-4 0,1-1-1,1-1 1,3 6-1,0-1 1,2 2-1,0 4 1,1 3-1,-1 5 1,1 4-1,0 6 0,0 0 0,0 3-1,1 8 1,0 8-1,2 4 1,-1 7 0,0 8-1,-14-38 0,16 42 1,-16-42 1,13 47-2,-13-47 0,14 48-2,-14-48-1,8 46-6,-8-46-5,0 0-12,12 53-20,-12-53 4,16 16-4</inkml:trace>
  <inkml:trace contextRef="#ctx0" brushRef="#br0" timeOffset="1700">1529 139 33,'9'-6'39,"-9"6"1,0 0-13,0 0-14,0 0-6,0 0-1,0 13-1,0 1-1,0 5 2,0 8-4,0 5 3,0 7-4,0 5 3,3 5-2,1 3 1,-1 5-3,-3-57 1,5 54 2,-5-54-2,6 52-1,-6-52-3,5 47-2,-5-47-7,0 0-14,6 54-16,-6-54-2,0 25-2</inkml:trace>
  <inkml:trace contextRef="#ctx0" brushRef="#br0" timeOffset="2028">1445 452 6,'-9'15'38,"9"-15"3,-6 13-1,6-13-16,0 0-12,5-9-2,9 5-1,1-4-2,10-2-2,2-3 0,7 1-3,1 2 0,2 0-2,1 1-2,-4-1-2,-1 4-3,-10 1-9,4 5-21,-9 0-6,-5 0-2,-13 0 2</inkml:trace>
  <inkml:trace contextRef="#ctx0" brushRef="#br0" timeOffset="2402">1847 427 31,'11'9'37,"-11"-9"-1,14 0-19,-14 0-3,10 6-2,-10-6-3,10 12-1,-7 0-1,5 3-1,-5 4-1,2 1-1,-2 3-2,2 0-1,-5 1-1,0-3 0,0-21-2,0 0-1,0 0 0,0 0-8,3 44-8,-3-44-22,0 0 1,4 14-3</inkml:trace>
  <inkml:trace contextRef="#ctx0" brushRef="#br0" timeOffset="2714">1833 100 19,'11'24'42,"-11"-10"-4,5 1-2,-5-1-23,3 0-23,-3-2-15,3 0-13,3 3-1</inkml:trace>
  <inkml:trace contextRef="#ctx0" brushRef="#br0" timeOffset="3010">2116 404 8,'-14'6'35,"14"-6"2,-13 0-16,13 0-3,0 0-2,7 13-6,-7-2-1,10 5-3,-3 4-2,3 3 0,-2 4-1,1-2 0,0 1-2,-2-3 0,-2-4 0,1-4-1,-3-4 0,-3-11 0,0 13-1,0-13 0,0 0 1,0 0 0,0-11 0,0-1 0,0-3 0,-5-2 1,5-5 0,0 0-1,0-2 1,0 2-1,6 0 2,0 4-1,1 1 0,1 5 0,-1 2 0,-7 10 0,18-11 0,-9 11 0,2 3 0,-1 4 0,0 2-1,0 3 1,1 4-2,0 4 1,0 2-1,-3-1 1,0-1-1,-2 0 0,0-2 0,-3-3-1,0-2 1,-3-13-1,0 14 0,0-14 1,0 0 0,0 0 1,3-14 0,-3 1 0,0-6 1,3-2 0,1-5 1,2-1-1,1-1 0,4 1 0,3 3 0,3 5 0,0 1 0,4 6 0,-1 4 1,1 4-1,0 4 0,0 8-1,-1 2 1,1 8-1,-1 6 0,-2 3 0,-1 7 0,-3 3 0,-1 0-1,-13-37 0,0 0 2,14 47-2,-14-47 0,0 0-4,0 0-2,7 49-10,-7-49-21,3 16-3,-3-16-2</inkml:trace>
  <inkml:trace contextRef="#ctx0" brushRef="#br0" timeOffset="3822">2847 549 23,'15'12'38,"4"-2"-3,-19-10 2,7-11-31,-1 1-2,-3-2 3,5-1-3,-4-4 1,4 1-2,-5-3 1,4-1-2,-1 2 0,3-3 0,-1 2-1,-1-2 0,0 2-1,0 3-1,-1 1 2,0 2-3,-3 1 3,-3 12-2,0-13 1,0 13-2,-10-3 2,-2 6 2,-6 3-2,-5 5 2,-4 1-2,-1 1 2,-3 2-1,3 4 2,0 0-3,3-1 1,5 1-1,7 1 1,6 2-1,7 3 0,7 2 0,5 1 1,7 0 0,-19-28 0,0 0 2,44 45-1,-44-45-1,42 29 1,-42-29 2,47 24-3,-47-24 2,50 19-1,-50-19-2,50 14-1,-50-14 3,46 12-3,-46-12-2,0 0-2,61 8-5,-61-8-14,18 0-20,-2-6 2,-12-4-3</inkml:trace>
  <inkml:trace contextRef="#ctx0" brushRef="#br0" timeOffset="4524">2990 0 24,'-9'16'41,"12"-5"-3,-3-11-6,21 2-18,-10-2-5,12 7 0,-1-2-2,9 5-1,0 3-1,5 7-2,0 6 0,1 9 1,-1 8-3,-5 4 2,-4 7-2,-5 5 1,-6 5-2,-16-64 2,4 68-2,-4-68-1,0 74 3,0-74-3,-14 74 0,14-74-1,-20 71 1,20-71-2,-29 68 2,29-68-2,-31 60-3,31-60 1,-34 52-4,34-52-3,-31 46-19,31-46-14,0 0 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6.9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362 307 30,'9'-26'24,"-4"15"-4,-5-4-3,0 15-4,-15-19-2,3 15-2,-8-4-4,-1 8-1,-9 0-1,-1 0-1,-5 11-1,0 1 1,-2 1-1,2 3 0,4 2 1,5 1 0,7-3-1,5 1 0,8-3 0,7-2 1,10-3-1,7 0 1,6-3 0,6 1-1,3-1 1,4 2 0,1-1-1,1 4-1,-4-1 1,-3 3-1,-7 0 1,-7 3-1,-5 2 1,-9 1-2,-10 1 2,-6 2-2,-5-2 0,-9-1 0,-1 0-2,-7-5-1,2-2-3,-5-9-7,8 1-10,0-11-13,4-7-1</inkml:trace>
  <inkml:trace contextRef="#ctx0" brushRef="#br0" timeOffset="468">513 121 10,'28'3'39,"-28"-3"2,10 14-2,-10-14-25,-7 15-4,-2-5-3,5 10-2,-3 2-1,2 8-1,-3 4-1,4 6 0,1 1-1,3 3 2,0 4-3,0-2 0,3-3 0,0-5-3,3-5-1,-6-8-4,7-1-9,-7-7-22,0-17-1,0 0-2</inkml:trace>
  <inkml:trace contextRef="#ctx0" brushRef="#br0" timeOffset="733">479 474 10,'-7'-27'35,"2"16"3,5 1-15,0 10-10,12-12-2,-2 12-6,0-5-2,2 5-1,3 0-2,3 0-1,1 0-1,1 0 1,1 0-2,0 0 0,1 4 0,-1-4-2,-2 0 2,-4 0 1,-1 0 2,-1 0 0,-13 0 2,15 3 3,-15-3 0,0 0-1,0 0 0,9 4 0,-9-4 2,0 11-3,0-11 0,0 20-1,0-5 0,0 4-1,4 1 0,0 0 0,1 2 0,0-2-1,1-4 1,3-1-1,-1-3 0,1-4 0,2-4 0,0-4 0,0-5 0,2-2 0,0-5 0,3-2 0,-1-3 0,3-4 0,-2-4-1,3 1 1,-1-4 0,0 1 1,-4 1 0,0 2-1,-2 4 2,-3 5-1,-2 6 1,-7 9 0,13 4 0,-8 9 0,-2 5-1,1 6 1,-1 0-1,1 6 1,-1-2-1,2 2-2,-1-2-1,-4-5-2,9-2-1,-5-8-7,8 3-12,0-9-16,1-7-2,4-3 1</inkml:trace>
  <inkml:trace contextRef="#ctx0" brushRef="#br0" timeOffset="1404">1489 404 17,'9'-7'36,"-9"7"1,0 0-15,0 0-7,-19 4-7,4 5-3,-6 0-2,1 6 1,-4 1-2,2 5 0,0 5-1,4 1 0,2 2 0,4 1-1,5 0 1,4-3-1,3-4 1,10-5-1,1-6 0,6-5 0,1-7 1,4-6-1,2-4 1,1-7 0,0-4-1,0-3 0,-2-4 0,0-3 1,-3-5-1,-4-2 0,-4-2 0,-3-2 0,-6 0 0,-3 0 0,-7 2 0,-5 4 1,-2 8-1,-2 5 1,-1 8 0,1 8 0,2 7 0,2 13 1,3 7-1,6 8 0,3 6 0,5 4 0,4 5 0,4 1 0,1 0 0,6-1-1,2-4 0,0-3-2,5-2-3,-4-10-5,6 3-12,-6-7-15,1-5-3,-2-5-2</inkml:trace>
  <inkml:trace contextRef="#ctx0" brushRef="#br0" timeOffset="1934">1830 630 34,'0'0'34,"4"-11"-11,-4 11-9,0 0-2,16-11-1,-8 2-6,6 1 0,-2-5-2,6 2 1,-2-7-1,5 1-1,-2-4-1,2 0 1,-5-2 0,-1 2 0,-5-2 0,-3 3 0,-7 1 0,0 3 0,-11 4 1,-1 5-2,-6 7 1,-1 0-1,-3 12 1,3 6-1,0 4-1,4 6 1,3 3 0,5 3-1,7 1 1,4-1-1,5-3 2,6-4-4,4-6 2,1-6-3,6-5 0,0-10-3,5 0-3,-4-16-3,6 3-2,-8-8-1,6 2 0,-8-6 5,0 3 0,-6-3 5,-4 2 6,-3 2 6,-5-1 2,0 5-1,-8-3 4,3 8 0,-5-2-2,5 14-2,-5-13 0,5 13-2,0 0-2,-7 13-1,7 0 0,0 4-1,0 5-1,0 2 0,4 2 1,-1 2-1,2-2-1,0-1 1,1-5-1,0-4 0,0-5 1,-6-11-1,14 6 0,-14-6 0,13-15 0,-6 2 1,0-4-2,2-2 2,0-4-2,2-1 2,0 0-1,2-3 0,1-1 0,4 1 1,-1 3-1,3 4 2,-2 6-1,0 7-1,0 7 1,0 10 0,-6 5-1,-2 7 0,-3 4 0,-2 2 0,-1 1-1,-4-3-3,0 4-4,0-12-9,4-2-24,-4-6 0,0-10 0</inkml:trace>
  <inkml:trace contextRef="#ctx0" brushRef="#br0" timeOffset="2808">2721 20 7,'0'-25'40,"0"25"1,0 0-1,0 0-21,-3 17-8,3-2-2,4 11-2,1 6-1,3 9-1,0 6-2,2 6-1,-1 2 0,3 4-1,-1-4-1,-2-3 0,2-5-2,-3-8 0,0-5-2,-4-13-4,4-1-6,-8-20-19,0 0-9,0 0-2,4-20 2</inkml:trace>
  <inkml:trace contextRef="#ctx0" brushRef="#br0" timeOffset="3073">2753 341 3,'-24'-9'40,"14"6"2,10 3-2,0 0-17,-9 0-11,9 0-4,17-6-3,0-1-1,1-4-3,6-1-2,5-1-4,-1-8-7,9 6-15,-3-2-15,-2-1-1,-2 2 1</inkml:trace>
  <inkml:trace contextRef="#ctx0" brushRef="#br0" timeOffset="3307">3153 150 2,'-13'18'38,"13"-18"2,-9 8-3,9-8-20,0 0-6,0 0-1,14-15-2,1 8-2,-1-2-2,6 3 0,-1-3 0,5 5-2,-3 1 0,-1 3-1,-1 4 0,-4 6-1,-5 2 0,-4 6 0,-6 4 0,0 5-1,-8 3 1,-3 1 0,-2 1 0,-2-4 0,-1-2 0,3-3 1,1-6 0,5-4 0,7-13 1,0 10 0,0-10-1,20-6 1,-2-1 0,4-2 0,5-2 0,5 1 0,3-1-1,1 0 0,0 3 0,-2 2-1,-3 2 0,-4 1-1,-3 3-1,-7 0-1,-1 0-4,-16 0-6,21 0-26,-21 0-6,11-6 0,-11 6-1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4:44:47.26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2740 5871 14,'0'-14'17,"5"-1"-3,0-10 3,1-6-4,1-11 0,5-9-3,0-15-1,7-7-3,0-14 0,3-6-1,3-15-1,6-9-1,3-15-1,7-6 0,6-15-1,6-6 1,8-12-1,6-8 1,6-9-1,9-5 0,8-10 1,5-6 0,8-10-1,5-2 1,7-7-2,6 1 1,6 1-1,6 1 2,0 5-1,2 5 0,-1 12 0,0 13-1,-6 8 2,-3 14-1,-11 14 1,-6 14-2,-12 13 1,-9 19 0,-12 12 0,-13 15 1,-12 17 0,-10 14 0,-12 9-1,-7 16 2,-10 8-1,-3 8-1,-8 9 0,0 0-1,0 0-3,-16 16-5,11 2-24,-7 3-8,-1 4-2,-3 7-2</inkml:trace>
  <inkml:trace contextRef="#ctx0" brushRef="#br0" timeOffset="827">2766 5208 8,'-10'5'22,"10"-5"-4,0 0-3,-7 10-4,7-10 0,-3 26-3,3-2-2,0 11 0,0 7 0,0 13-1,3 4 1,1 5 1,-1 2-3,4 1 1,0-10-2,3-4 3,3-15-3,4-5 0,3-11-1,4-10 0,1-12 0,5-12 0,2-13 1,5-9-1,-1-13 0,4-10-1,2-9 0,1-3-2,2-3-3,-3-3-10,-1 5-25,-1 11 0,-9 3-1</inkml:trace>
  <inkml:trace contextRef="#ctx0" brushRef="#br0" timeOffset="3619">5180 492 2,'-54'67'13,"19"-25"-1,-1 7 0,-8 4-2,-4 9-1,-11 5-1,-6 16 1,-12 3-3,-7 14 1,-8 6-1,-6 12-1,-9 10-3,-5 13 3,-10 8-2,1 11-2,-6 11 0,-3 11-1,-2 12 0,-5 11 0,-2 9 1,1 3-2,1 6 1,-3 2 0,-2 3 0,1 5 1,2 8-1,3 4 1,1 12 0,2 8 1,6 5-1,8 5 3,5 4-1,10-4-2,5 1 2,5-5-1,4 0 0,5 5 0,3 6-1,2 6 1,2 7-1,2 7 2,1 5 1,4 3-1,2 0-2,2-2 1,3-8 0,4-3 0,1-10-1,3-6 0,3-5 0,1-4 1,6-7-1,5-6 1,4-11 0,4-9-1,3-15 1,6-9 0,0-25-1,6-18 0,0-27 0,3-20 0,2-22 0,3-17 0,0-20-1,2-16 1,4-15-1,-1-9 1,5-10-1,-3-5 0,3-11 0,0 0 0,0 9 0,0-9 0,0 0-1,0 0 0,0 0-2,0 0-2,0 0-8,-4-11-18,4 0-8,0-2-2,-5-3 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2.03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343 415 8,'12'-12'28,"-12"0"-4,0 12-5,-4-12-3,4 12-2,-13-9-5,4 6 1,-7-2-5,-1 1-1,-5 1-1,0 3-1,-4 0 1,-1 0-1,-2 4-1,-1 3 0,1 1-1,2 3 0,2 1 0,4 1 0,5 4-1,3-4 1,4 3 0,9-1 0,7-1 1,7-1-1,3-1 0,7-1 1,4-1-1,3 1 1,3-2 0,0 2-1,-3-2 1,-5 2-1,-1-2 1,-4 4-1,-9 1 1,-6-1 0,-6 2 0,-9-1 0,-8 3 1,-3 0-1,-7-3 0,-2 0 0,-2-1 0,-3-2-1,3-3 0,1-4-2,6-1-2,3-8-2,7 5-8,1-13-10,13 1-16,8-1 0</inkml:trace>
  <inkml:trace contextRef="#ctx0" brushRef="#br0" timeOffset="577">547 180 2,'0'0'25,"0"0"0,0 0-2,3-12-4,-3 12-4,0 0-3,0 11-2,0-2-3,0 9-2,0 4 0,4 8-1,-4 6-2,6 8 1,-1 2-1,1 4 0,-1 0-1,3-1 0,-2-5-2,-1-3 1,0-4-3,-2-10-2,3 0-8,-6-14-12,0-1-14,0-12-1</inkml:trace>
  <inkml:trace contextRef="#ctx0" brushRef="#br0" timeOffset="889">452 507 33,'14'-33'36,"2"19"-17,-1-3-4,6 6-4,0-2-8,0 3-6,4 10-8,-5-5-7,2 5-10,-2 10-9</inkml:trace>
  <inkml:trace contextRef="#ctx0" brushRef="#br0" timeOffset="1076">734 459 9,'0'0'24,"0"0"-5,0 0-3,0 0-5,0 0 0,14 11-4,-14-2 0,7 6-1,-4 1-1,1 5 1,1 2-2,2 0 0,-1 0-1,1 0-1,0-4-1,2-2 1,-1-5-2,3-3 1,-1-5-1,1-4 1,1-5-1,0-3 0,3-4 1,1-2-1,1-4 1,0-1-1,-3-2 1,1 1 0,-2-3 3,-2 2-3,-5 1 1,0 1 0,-6 1 0,3 5 0,-3 1 0,0 12-1,0-12 0,0 12 0,0 0 0,0 21-1,0-5 0,0 5 1,3 3-1,-3 4 0,5 1-1,-2-1 0,5 0-2,-4-6-4,9 6-16,-1-4-18,-2-8 1,5-1-1</inkml:trace>
  <inkml:trace contextRef="#ctx0" brushRef="#br0" timeOffset="1607">1324 410 19,'0'0'39,"0"0"-2,0 0-20,0 0-7,-7 13 1,-4-4-7,2 9-2,-2 2-1,-3 6 0,2 4 0,-1-1-1,4 0 0,1-2-1,5-2 1,3-5 0,3-6-1,-3-14 1,20 10-1,-7-13 1,5-3-1,-2-5 1,3-2 0,-1-3 0,0-2 1,-3-4-1,-2 0 1,-1-3-1,-5-3 1,-2 0 0,-5-3 0,0-3 1,-8 1 0,-2-3-1,-5 1 1,-1 2-1,0 2 0,1 3 0,-1 5 0,4 5 0,2 4 0,10 14 0,-9-13 0,9 13 0,0 9 0,0 6 0,5 7 0,1 4 0,2 7 0,2 6 0,3 4-1,2 2 1,3-1-2,-1-4 0,1-2-2,0-5-2,3-1-6,-7-11-5,6 1-14,-4-5-9,-4-7-3</inkml:trace>
  <inkml:trace contextRef="#ctx0" brushRef="#br0" timeOffset="2184">1623 578 4,'11'-8'26,"0"-3"-4,-6 2-3,-5 9-4,12-19-3,-4 10-1,-3-6-3,2 3 2,-4-4-4,1 4-1,-4-4 2,0 5-2,-4-2-1,4 13-1,-10-16 0,10 16-1,-19-4 0,8 8-1,-3 5 0,2 6-1,-2 4 1,0 2-1,2 4 0,3 1-1,3 0 1,6-1 0,0-4-2,7-4 1,5-5-1,5-5 0,6-5-1,2-4-1,3-3 1,2-5-1,1-1 0,-2-3 2,-1-1 0,-1-1 1,-5-1 1,-5 1 0,-3-4 1,-4 1 1,-4-1 0,-2 2 0,-4-1 2,0 4-1,0 2-1,0 4 0,0 9-1,0 0 1,0 0-1,-6 13 0,6 2-1,0 3 0,5 3 0,-2 1 0,1-1 0,1-1 1,0-3-2,0-2 1,-1-4 0,-4-11 0,8 13 0,-8-13 0,0 0 1,10 0-1,-10 0 0,8-12 0,-4 2 0,2-2 1,-2-3-1,4-4 0,0-2 0,1-1 0,0 0 0,2 2 0,0 2 0,-1 4 0,0 2 1,1 6-1,-11 6 0,17 8 1,-9 5-1,1 1 0,-3 5 1,1 1-1,-1 5 0,0-1 0,1-1-1,-3-4 0,2-1-2,-2-6-2,5 2-9,-9-14-19,0 0-5,12 6-4</inkml:trace>
  <inkml:trace contextRef="#ctx0" brushRef="#br0" timeOffset="3073">2300-1 28,'-14'5'40,"4"3"-4,6 4-18,-8 0-6,6 7-5,-4-1 0,7 9-4,-2 2 0,5 5-1,8 2-1,-1 3 1,4 5-2,2 1 0,2 3-3,-1-7 0,5 2-5,-7-11-6,9 0-14,-6-7-11,-4-11-2</inkml:trace>
  <inkml:trace contextRef="#ctx0" brushRef="#br0" timeOffset="3338">2278 407 31,'-15'-8'39,"3"-1"-12,12 9-8,14-13-3,0 5-7,7 1-2,0-1-6,3-3-8,4 6-18,-2-2-12,-6-1-4,-1 4 2</inkml:trace>
  <inkml:trace contextRef="#ctx0" brushRef="#br0" timeOffset="3603">2685 260 18,'0'0'40,"-5"9"-11,5-9-5,0 14-4,3-1-8,-7-2-1,4 9-4,0 2-3,0 5 0,0 2-1,5 5-1,0 2-1,4 1 1,1 0-2,4 0 1,0-6 1,1-2-2,-2-6-2,-1-6 1,0-1-5,-12-16-18,0 0-18,0 0 0,3-11-3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41.69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240 360 16,'-11'7'35,"11"-7"0,0 0-15,0 0-8,0 0-1,5-10-4,-5 10-2,0 0 2,0 0-3,-15-6 0,5 6-3,-4 0-1,-2 5 0,-4 1-2,-1 4 1,-3 0-1,-1 5 1,1 2-1,1 5 1,2-1 0,5 1 1,16-22 0,0 0 2,0 0 0,0 0 2,-12 47-2,12-47 2,0 0-1,0 0 0,42 24 0,-42-24-3,42 14 0,-42-14-1,43 3 1,-43-3 1,0 0 0,59 4 0,-59-4 0,0 0 0,49 15 0,-49-15 2,0 0-4,0 0-1,9 47 0,-9-47 0,0 0-1,-44 42-1,44-42-4,0 0-13,-62 43-20,62-43 1,-49 21 1</inkml:trace>
  <inkml:trace contextRef="#ctx0" brushRef="#br0" timeOffset="624">374 158 18,'9'35'38,"-6"-20"0,-3 1-1,0-3-26,4 9-1,-1 4-4,4 7 0,-2 4-1,-5-37 0,9 49 2,-9-49-4,6 68-1,-6-68-1,7 81 0,-7-38-2,4 1 0,-1 0-2,0 0-5,-3-44-1,5 82-8,-5-82-18,0 67-7,0-67-4</inkml:trace>
  <inkml:trace contextRef="#ctx0" brushRef="#br0" timeOffset="952">383 486 31,'-6'31'39,"6"-22"0,0-9-1,22-4-28,-4-7-8,8-2 0,7-3 0,7 1-1,3-1 1,2 2-2,-2 3-2,-3 1-7,2 6-17,-7-1-13,-12 1-2,-4 4 0</inkml:trace>
  <inkml:trace contextRef="#ctx0" brushRef="#br0" timeOffset="1279">787 493 7,'12'17'32,"-12"-17"2,0 0-16,13 3-8,-13-3 2,13 9-1,-13-9-2,0 0 0,0 0 2,0 0-6,0 0 1,26 52-5,-26-52 0,0 0-1,23 51 1,-23-51-2,0 0 0,28 50-1,-28-50 0,0 0 4,0 0 0,47 41 0,-47-41-1,0 0 1,54-9 0,-32-16-2,0-10 0,-4-6-1,-2-2-1,-7 2 2,-3 8-1,-6 9 2,3 8-2,-3 6 3,0 10 0,0-11 0,0 11 0,0 0 0,3 17 0,0-2 0,-3-15-1,0 0 0,0 0 2,14 57-3,-14-57 1,11 47-1,-11-47-1,16 55-1,-16-55-2,19 56-6,-19-56-9,25 56-20,-25-56-3,0 0-5</inkml:trace>
  <inkml:trace contextRef="#ctx0" brushRef="#br0" timeOffset="1810">1581 385 30,'13'0'39,"-16"14"-3,3-14 0,-20 10-27,8-3-7,0 5-2,-3 1 0,1 7 1,14-20-1,0 0 3,-27 42-1,27-42-1,-19 41-1,19-41 1,-19 48-2,19-48 2,-14 47-1,14-47-2,-8 46 1,8-46 2,0 41 1,0-41 0,0 0 0,0 0 2,17 45 0,-17-45 0,0 0 0,19-17-1,7-18-1,2-14-2,-2-7 2,-4-8-4,-3-1 2,-5-2-2,-8 2 1,-6 8 0,0 3-2,-3 2 3,0 4-1,-3 6 1,0 3-1,0 11 1,2 8-1,-1 7 2,5 13-1,0 0 1,-6 19 2,6 7-2,0 11 1,6 7-2,-2 8 3,1 7-3,4 5 3,-9-64-3,10 71 1,-10-71 0,15 76-5,-15-76 3,22 73-4,-22-73-4,25 64-15,-25-64-18,32 46-1,-32-46-3</inkml:trace>
  <inkml:trace contextRef="#ctx0" brushRef="#br0" timeOffset="2434">1823 526 45,'0'0'41,"0"0"-3,10 51-1,-10-51-33,0 0-5,31 21 1,-1-16-2,-2-9 1,7-9 0,1-13 1,4-6-2,-5-3 2,-4 3-1,-12 4 0,-7 3 1,-6 4 1,-6 6 0,-9 5 0,-7 6 1,-3 4 0,-7 10 1,-2 2 0,-4 4 0,1 9-1,31-25 1,0 0 0,-46 50 1,46-50-4,-22 47 2,22-47-1,-13 55 1,13-55-2,3 61 1,-3-61-1,18 57-2,-18-57 1,33 46-3,-33-46-4,49 31-5,-49-31-15,56 14-13,-32-19-1,41-14-1</inkml:trace>
  <inkml:trace contextRef="#ctx0" brushRef="#br0" timeOffset="2839">2340 405 31,'-15'17'39,"9"-3"-2,-1 2-2,1 2-23,6-18-7,0 0-1,0 0-1,4 58-2,-4-58-2,7 47 2,-7-47-1,6 54 0,-6-54 0,11 54-2,-11-54 1,9 50 1,-9-50 0,11 46 1,-11-46-1,0 0 0,16 43 0,-16-43 3,0 0-1,0 0 1,24-42-1,-9-6-1,0-5 1,1-4 0,-1 0 1,1 7-4,0 12 3,-1 22-2,-1 8 1,-2 8 1,3 15-1,-15-15 0,0 0 0,21 42-1,-21-42 0,18 50-1,-18-50 0,19 64-1,-19-64-3,18 69-2,-18-69-8,19 71-16,-19-71-12,16 58-1</inkml:trace>
  <inkml:trace contextRef="#ctx0" brushRef="#br0" timeOffset="3338">2785 126 36,'13'15'40,"-13"6"2,0 2-3,0 2-29,5 2-8,-2 7-2,1 7 0,4 6 2,-8-47-1,6 57 1,-6-57 0,10 71-1,-10-71 0,10 82-1,-3-41 0,-1 2-4,-6-43-2,8 79-7,-8-79-13,16 68-17,-16-68 0,0 0 0</inkml:trace>
  <inkml:trace contextRef="#ctx0" brushRef="#br0" timeOffset="3619">2720 493 45,'-22'12'43,"22"-12"-1,-9 7-3,9-7-27,16-6-9,2 1-2,6-3-1,5-2-2,10 0-7,-4-2-17,6-3-16,2-2 0,-3-1-3</inkml:trace>
  <inkml:trace contextRef="#ctx0" brushRef="#br0" timeOffset="4259">3201 407 27,'0'0'33,"0"-10"-10,8-2-12,4 1-4,1-4 3,5 2-2,1-1 4,7 3-5,-2 1 0,4 2-1,-1 3-2,1 5-2,-3 0 0,-3 0-2,-6 12 0,-6 0-1,-5 3 0,-8 5 0,-6 3 0,-7 1 1,-3 1-1,-2 2 1,-3-5 0,5-1 1,1-5 0,4-2-1,5-5 1,9-9 0,0 0 0,0 0 0,13 6 0,2-6 0,2 0 1,7-3 0,0 3 0,2 4 0,-26-4-1,0 0 1,0 0 2,53 18-3,-53-18 3,0 0-3,0 0 0,40 47-1,-40-47 1,0 0-1,8 55-1,-8-55 0,0 0 0,-18 58 1,18-58 0,0 0 0,-40 49-4,40-49-8,0 0-23,-62 18-6,62-18-4,-35-15 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53.2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180 341 18,'-7'-10'24,"7"10"-3,-15 9-7,9 9 0,-3 5-6,1 12-1,-4 6-2,2 13-1,-4 5-1,0 10 1,-1 2-1,-1-4 0,1-2-1,2-11-1,2-8-1,1-9 1,4-11-1,0-12 1,6-14 0,0 0 0,7-19 1,0-2-1,0-9 0,5-7 0,-2-9 0,4-4 0,1-9 0,1-3-1,1-6 0,0 1 0,1-1 2,0 5-2,-2 5 0,-1 9 0,-4 10 2,-2 11-1,0 10 0,-9 18 0,13 6-1,-5 16 1,2 8 0,1 10 0,2 9-1,3 10 2,2 4-1,1 2 1,1 2-1,0-2-1,1-3 0,-3-9-2,1-6-2,-5-13-4,0-3-6,-6-12-13,-8-19-9,4 9-2</inkml:trace>
  <inkml:trace contextRef="#ctx0" brushRef="#br0" timeOffset="514">133 760 28,'-23'-31'38,"23"10"0,7-3-18,16 5-5,4-6-5,14 3-4,2 2-7,5 0-6,5 9-22,0 3-6,-7 2-4,0 6 2</inkml:trace>
  <inkml:trace contextRef="#ctx0" brushRef="#br0" timeOffset="748">861 467 4,'7'-35'35,"-11"14"-2,-2 3-12,-1 4-8,-7 1-3,0 9-2,-7 4-3,2 9-2,-6 7-1,-1 8 0,-1 9-1,2 9 0,1 4 1,3 5-1,5 2 0,6-3 0,4-3 1,9-8 0,9-11-1,4-10 1,4-13-1,4-10 1,1-13 0,3-6 0,-3-10-1,3-5 2,-6-6-3,-1-3 1,-3-3-1,-2-2 0,-4-2 0,-2-2-1,-4 0 2,-6-1-2,0 2 2,-5 2 0,-1 4 0,-3 8 0,-1 9 0,1 8 0,0 9-1,-1 13 1,3 14 0,1 12-1,0 12 1,6 14-1,-3 11 0,3 9 0,7 7 0,0 4 1,4 0 0,4-5-1,5 2-2,0-11-1,3-3-4,-4-15-8,9-5-14,-4-9-10,-5-12 0,2-9 1</inkml:trace>
  <inkml:trace contextRef="#ctx0" brushRef="#br0" timeOffset="1357">1148 479 24,'0'0'27,"0"0"-5,-6-10-3,6 10-5,0 0-3,0 21-1,0-5-5,0 10 0,0 1-2,0 5 0,4 3 2,-1 2-4,0-5 1,2-1 0,-1-9 0,-1-4-2,1-8 2,-4-10-1,0 0 1,12-7-1,-7-9 1,-1-3 0,-1-5-2,3-4 2,-1-5-2,2 0 0,-3-1-1,4 2 1,-2 3 0,2 2 0,1 5 0,0 7-1,0 6 2,1 9-1,5 4 0,1 7 0,-1 7 0,1 3 1,0 6 0,2 1 0,-1 2 0,1-3-1,-3-3 1,-1-3 0,-2-5 0,1-6-1,-2-4 0,-1-6 1,-1-9-2,1-2 2,-2-7-1,2-5 1,0-3-2,2-2 1,0-1 0,0-1-1,1 3 2,-2 4-2,0 3 1,-2 7 0,0 6 1,1 7-1,2 7 1,-1 6 0,0 6-1,1 5 2,1 3-2,0 4 2,-1 0-2,0-1 0,-3-1-2,-2-4-2,4 0-4,-8-10-9,5-1-20,-8-14-2,13 9-1</inkml:trace>
  <inkml:trace contextRef="#ctx0" brushRef="#br0" timeOffset="2059">1953 398 7,'0'-12'37,"9"0"3,-9 12-13,0 0-5,0 0-6,-3 10-6,-1 2-4,4 6-3,-3 4 0,3 7-1,-3 2-1,3 3 0,-4 1-2,0-2-1,4 2-5,-5-10-7,10 0-18,-1-7-4,1-9-6,4-2 3</inkml:trace>
  <inkml:trace contextRef="#ctx0" brushRef="#br0" timeOffset="2340">2111 457 19,'13'-7'37,"-13"7"-9,0 0-9,0 0-3,0 0-2,0 0-5,5 16-1,-5-1-4,4 5 1,-4 0-2,5 4 1,-2 1-2,1-1 0,0-2-1,2 0 0,-1-7 0,-1-1-1,2-3 1,-6-11-1,6 13 1,-6-13-1,0 0 1,0 0 0,4-10-1,-4 1 1,0-4-1,0-2 2,0-4-2,5-5 0,-5-1 0,5-2 0,-1-1 0,0-2 0,3 2 1,1 1-1,0 3 0,4 5 1,-1 3-1,2 5 1,1 5 0,1 6-1,2 0 1,1 8-1,-1 3 1,1 3-1,0 3 0,0 6 1,1 4-1,-1 2 1,-2 0 0,1 3 0,-3-2-1,0 0 1,-3-4 0,0-4 0,-4-5 0,0-4-1,-2-3 1,-5-10-2,0 0-3,0 0-11,0 0-24,-5-10-2,-1-6-2,3-8-1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1.41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2 360 6,'0'-16'12,"4"4"-4,-4 12 1,0 0-3,6 19 2,-3 1 4,-3 5-1,6 12 0,-6 7-1,9 13-2,-3 8 1,1 12-4,1 13 1,1 15 1,-1 10-3,3 10-1,-5 4 2,3 6 0,-5 2-1,3 3 0,-7-7-1,6-4-1,-6-10 1,0-8-2,-6-11 0,2-9-1,-2-15-1,0-14-1,3-13-1,-4-18-4,7-10-6,0-21-12,-12-16-14,12-10 0</inkml:trace>
  <inkml:trace contextRef="#ctx0" brushRef="#br0" timeOffset="577">0 457 4,'18'23'35,"9"-19"0,15-4-15,21 0-8,15-6-1,23 2 2,15-10-6,24-1-1,16-7 1,20-2-4,16-6 0,16-2-2,11-3 0,10 0 1,12-2-2,5 2 1,2 0-1,0 3 1,-6 2-1,-9 4 1,-10 4-1,-12 5-1,-16 5 1,-20 3 0,-21 6 0,-16 3 0,-21 5 1,-17 2-1,-20 2 1,-18 1-1,-13 0 0,-15 2 1,-9-1 0,-7-1-1,-7-1 1,-2 3 0,-2-1-1,-1 4 1,-3 4 0,2 5 0,-1 7 0,2 7-1,1 13 1,2 11 0,3 14 0,2 13-1,2 9 1,-2 12-1,0 12 0,-4 7 1,-3 3 0,-3 1-1,-4-4 2,-4-1-1,-2-2 0,-1-8 0,-3-9 0,2-7 0,1-12-1,1-6 0,2-9-2,1-11 0,3-8-3,-5-13-2,5-2-4,-4-15-15,-1-2-16,-2-7-1,-7-9 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2.8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7001 7316 4,'-6'13'37,"18"-2"-1,8-11 0,8 0-22,21 5-8,10-5 0,19 7 0,12-7-1,19 7-2,17-3 0,14 1-1,18-1 0,16 3 1,15-2-1,13 3 0,15-2 0,13 2 1,8-1-1,12 2 1,5-4 0,5-1-1,-5-4-1,0 0 0,-12 0 0,-12-4-1,-14-1 1,-14 0-1,-21 0-1,-21 1 1,-22-1-1,-21 1 0,-22 1-1,-21-1-1,-20 4-2,-21-4-2,-12 8-7,-22-4-26,-14 0-1,-12 6-2</inkml:trace>
  <inkml:trace contextRef="#ctx0" brushRef="#br0" timeOffset="874">7212 9821 33,'0'0'35,"0"0"-2,0 0-15,6 15-12,-2-2-4,2 11-1,-2 7 0,2 19 1,-3 11 0,1 23 3,-4 11-2,0 13 5,-7-50-5,1 9 2,3 9-1,-1 5-3,-4 0 2,0 4-2,3-1 1,-2 3-3,1-5 1,-2 0-2,8-5-3,-7-4-1,7-9-11,-4 0-14,4-11-10,4-4-5</inkml:trace>
  <inkml:trace contextRef="#ctx0" brushRef="#br0" timeOffset="1326">7122 10123 35,'63'0'35,"-10"-7"0,14-3-25,14-11-7,19 2 4,20-10-3,15 2 0,15-2-2,16 0 0,13-3 1,14 2 0,12-2 3,12 2-3,6-2 1,10 5-1,2-2-1,4 3 1,-4 2-2,-5 3 0,-11 3-2,-11 5 2,-12 2-2,-14 5 0,-17 6 0,-16 0 0,-12 5 1,-14 2 0,-14 2 0,-14-1-1,-14 1 1,-12 1 0,-13-1 0,-11-1 0,-13 1 0,-7-2 0,-9-2 1,-4 0-1,-12-5 1,11 10 0,-11-10 0,0 0-1,0 13 1,0-13 0,-9 14 0,3-1 0,0 4 0,-1 3 1,1 6-1,0 5 0,0 6 0,3 10 0,0 14-1,3 9 0,-4 10 1,4 14 2,-6 8-3,2 9 2,0-52-1,1 8 0,-3 5 0,2 4 1,-2 1-1,0 4-1,0 0 0,-1 1-2,1-4 2,-2 1-3,3-11 2,-1 0 0,0-7-2,0 0 1,2-8-1,-1-1 2,5-10-3,0-42 3,-9 62-3,9-62 1,0 0-1,0 0 0,0 0 0,0 0-2,0 0 2,0 0 1,0 0-1,0 0 1,0 0-3,-41 18 2,41-18-2,0 0-9,0 0-19,0 0-2</inkml:trace>
  <inkml:trace contextRef="#ctx0" brushRef="#br0" timeOffset="2652">7370 11720 7,'-42'-8'11,"42"8"1,0 0-1,0 0 0,0 0 0,-47-28-2,47 28-2,0 0 0,0 0-1,0 0 0,0 0 0,0 0 0,19-41-1,-19 41-1,45-5 2,-45 5-1,73-4-1,-25 0 0,12 4 0,7-5 2,15 2-3,9-1 1,14 0 0,12 0-1,13 0 1,11 0-1,13 0 0,10-1-1,11 2 0,7 0-1,7 3 0,3-5-1,3 5 0,1-4 0,1 0-1,-3 0 0,-2 1 0,-6-1-1,-7 0 0,-8 0 0,-10 0-1,-9-1 1,-12 1 0,-13 2 0,-12-1 1,-13-2 0,-11 2 1,-11 3-1,-10 0 1,-11 0-2,-13 0 0,-46 0-6,64 5-10,-64-5-22,0 0 0,0 0-1</inkml:trace>
  <inkml:trace contextRef="#ctx0" brushRef="#br0" timeOffset="34211">67 572 9,'-11'0'10,"11"0"2,0 0-3,0 0 0,0 0-1,0 0-2,0 0-1,10 0-2,-1 0-1,3 0 0,6 0 0,4 0 0,7 0 0,4 3 1,5-3-2,8 0 1,6 0 1,7 0-2,7 0 1,9-3 0,8-2 0,7-3 0,8 0 0,7-3 1,9 0-1,8-4 1,5 0-1,6-1 0,9 0-1,8-1 1,3 0-1,8-2 0,6 2 0,5-1-1,7-1 2,4 1-2,7-2 1,2 2-1,3-1 0,3 1 0,-2 0 0,-2 2 0,-1 2 0,-5 0 0,-4 1 0,-4 2 2,0 2-1,-5-2-1,-3 3 2,-2-1-1,-5 0 0,-5-1-1,-6 0 0,-10 1 0,-11-1 1,-14 0-1,-11-1 0,-13 1 1,-10 1-1,-15 0 1,-10 0-1,-9 1 1,-8 0-1,-6 1 1,-8 2-1,-6 0 0,-6 2 0,-5 0 0,-12 3-1,15 0-2,-15 0-5,0 0-4,-13 7-21,-2-7-3,-1 4-2</inkml:trace>
  <inkml:trace contextRef="#ctx0" brushRef="#br0" timeOffset="35787">0 638 15,'0'0'16,"0"0"-3,0 0 3,0 0-6,0 0-1,0 0-3,0 0-1,11-3-1,-11 3-2,13 11 0,0-1 0,3 1 1,5 4 0,5 1 0,6 4-1,3 2 0,5 5 0,6 2 0,2 5 0,4 1 1,6 6-1,2 0 1,4 4-1,5 4 0,4 3-1,0 1 1,8 4-1,3 2 0,5 3 1,4 3 0,4 2 0,1 1-1,1 4 3,4 2-3,0 5 1,0 4-1,2 1 1,1 4-1,-2 1 0,2 4 1,5 1-2,-1 2 2,3-1-2,0 1 1,2 2-1,-1 1 0,1 1 1,0-1-1,0 0 1,-1-1-1,-3-3 1,-2 3-2,0-4 2,-2-3-1,-1 1 0,-1-1 0,-4 0 0,-1-2 0,-2 0 1,0 0-1,1 0 1,-1 0 0,-2-3-1,-2 0 1,1-1-1,-2-2 0,-1 2-1,-1-2 1,-1-4 0,-3 0 0,-2-2 0,-1-1-1,-2-2 1,0-2 0,0-5 0,0-2 1,0-2-1,1-3 0,0-1 0,-1-2 0,-1-3 0,-2 1 0,-1 0 0,-5 2-1,-1-1 1,-4 3 0,-2-3 1,-2-1-2,-3-2 2,-4-1-1,-1-2 0,-2-5 1,-6-4-1,-3-4 0,-5-4 0,-5-3 0,-3-3 0,-5-6-2,-6-6 0,-4 0-3,-6-7-2,-1 3-7,-10-11-11,0 0-14,0 0 0</inkml:trace>
  <inkml:trace contextRef="#ctx0" brushRef="#br0" timeOffset="37331">53 758 4,'0'0'11,"0"0"-2,0 0 1,0 16-3,0-5 1,3 1 0,4 5-1,-1 4-1,3 4 0,3 2 1,4 4-3,4 2 0,3 5-2,4 6 0,1 3-1,4 4 1,2 3-1,4 3 0,3 4 0,1 4 1,3 3 0,2-1 0,3 3 1,3 3-1,5 5 1,-1 3 0,5 6 1,3 1 2,4 6-2,-1 3-1,3 3 0,4 5 0,2 1-1,1 2 3,2 5-3,0 1-1,4 1 1,0 1-1,2 0 1,-1-2-1,4 0 0,0 0-1,1 1 0,3-4 0,-2 1 0,2 1 1,2 4-2,0 2 2,-2 5 0,1 5-1,0 0 0,-1 1 1,1 2-1,1-1 0,-1-1 0,1-2 1,-2-7-2,3-4 1,-2-2 1,2-1-1,-2-3 0,1 0 0,-2 0 0,-2 2 0,0 5 0,-3 0 0,-2 1 0,1 0 0,-3 6 0,-1 0 0,-1 2 0,-2 1 1,1-1-1,-1-2 0,0 0 0,-2-2 0,1-5 0,-3-2 0,-1-5-1,2-5 1,-3-4 0,2-3 0,1-1 0,0-5 0,0 1 0,1-4 1,2 1-1,-1-3 1,0 0-1,0-1 1,-1-2-1,-2-3 1,-4 1-1,0-2 0,-4-3 0,0 0 0,-3 1 0,-3-4 0,-2 0 0,-1 0 1,-1-5-1,-4 0 0,0-2-1,-4-4 1,-1-6-1,-1-3 1,-1-2-1,-2-1 0,-4-4 1,-2-4-1,-1-3 3,-4-2-4,-5-3 3,-2-4-2,-4-3 2,-3-5-2,-3-2 1,-3-5-1,-3 0 0,0-2 0,-4-3 0,-1 0 0,-2-2 0,0 1 0,-4-11 0,4 15-1,-4-15-1,0 11-6,0-11-10,0 0-18,0 0-2,-12-20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4.670"/>
    </inkml:context>
    <inkml:brush xml:id="br0">
      <inkml:brushProperty name="width" value="0.05292" units="cm"/>
      <inkml:brushProperty name="height" value="0.05292" units="cm"/>
      <inkml:brushProperty name="color" value="#FFC000"/>
      <inkml:brushProperty name="fitToCurve" value="1"/>
    </inkml:brush>
  </inkml:definitions>
  <inkml:trace contextRef="#ctx0" brushRef="#br0">15 0 9,'-5'18'15,"5"-5"1,-4 5-2,4 5 0,0 4-5,0 10 1,-7 5-1,7 16-2,0 9 1,0 16-3,0 11 1,7 17 1,-1 13-2,1 16-1,2 8-1,2 6 1,-3 1 0,1 3-1,-3-7 0,-1-7-1,-5-14-1,4-10 1,-8-15-1,4-12 0,-7-17-1,1-14-2,1-12-3,-2-18-11,0-16-20,7-16-1,-5-17-2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5.263"/>
    </inkml:context>
    <inkml:brush xml:id="br0">
      <inkml:brushProperty name="width" value="0.05292" units="cm"/>
      <inkml:brushProperty name="height" value="0.05292" units="cm"/>
      <inkml:brushProperty name="color" value="#FFC000"/>
      <inkml:brushProperty name="fitToCurve" value="1"/>
    </inkml:brush>
  </inkml:definitions>
  <inkml:trace contextRef="#ctx0" brushRef="#br0">73 245 7,'-30'0'17,"17"0"0,2 0-1,1 0-3,10 0-2,-10-5 0,10 5-5,0 0 0,0 0-1,0 0-1,18-5-2,-2 5 0,5 0-1,6-3 2,7 3 0,5 0 0,7 0-1,10 0 0,10-3 1,11 3-1,14-4 1,13-3 0,17-1 0,13-1 0,18-2-2,9 0 1,10-3-1,6 1 0,2 2-1,1 1 1,-2-1-1,-4 1 1,-5 0-1,-8 1 0,-6 0 0,-9-1 1,-6-1-1,-13 1 0,-8-1 0,-14 2 0,-12 1 0,-13 0 0,-14 3 0,-11 1 0,-11 0 1,-13 1-1,-9 3 0,-6 0 1,-5 0-1,-11 0 1,0 0 0,0 12 0,-4-2 0,-3 2 0,-3 6 0,0 6 0,-2 5-1,0 10 1,0 8-1,3 10 0,1 11 0,2 12 1,6 10-1,6 13 1,2 8-1,4 8 1,3 5 0,3 7 0,0 2 1,-1 2-3,1-2 2,-5-4 0,-1 0-1,-3-5 0,-2-5-1,1-6 1,-3-9 0,-1-6 0,-4-9 0,4-8 0,-4-10 0,4-10 0,-4-8 0,3-9 0,-3-5 0,3-9 0,0-8 0,0-5 0,-3-4 1,0-13-1,6 12 0,-6-12 0,0 0 0,0 0 1,-7-10-1,7 10 0,-17-10 0,6 4 0,-5 0 0,-4 2 0,-5 0-1,-6 4 1,-4-3 0,-9 3-1,-8 0 1,-10 3 0,-10-3 0,-8 5-1,-10-5 1,-11 0 0,-11 0 0,-9 0 0,-6 0 0,-8 0 0,-7-4 0,-9 4 0,-4-3 1,-4 3-1,1 0 0,-4 0 1,4 0-1,3-4 0,9 4 1,5-5-1,13 1 1,10 0-1,12-1 1,11 1-1,11 0 1,11 4-1,9 0 0,11 0 0,8 4 0,9 1 0,7 0 0,8 0-1,4-1 0,17-4-1,-10 6-4,10-6-6,0 0-27,17-17 1,-2-3-3,2-13 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8.9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 0 13,'6'18'17,"-6"-2"-2,3 10 3,-3 6-5,3 14 1,-3 8-6,3 14 0,-3 11-1,5 20-2,-5 9 2,6 14-3,-6 13-1,6 15-2,-3 10 1,-3 5-1,3 3 1,-3-3-1,0-8 0,0-4 1,3-16-1,-3-13 1,5-17 0,-2-14-4,1-16-2,-4-19-5,9-10-16,-2-17-11,-7-31-4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9.46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-4 391 8,'-11'-22'25,"25"5"-6,3 7-2,9 3-6,10-1-1,11 5-3,11-6 0,14 5-1,13-4-1,14-1-2,15-4 1,15 1-1,13-7 0,14 0 0,14-2-1,12-1 0,6-2 0,12 3 0,2 0 0,3 2-1,0 2 0,0 2-1,-6 3 0,-10-1 0,-11 4 0,-10 1 0,-16 2 0,-13 3 0,-19 3 0,-18 0 0,-17 4 2,-16 0-4,-13 2 2,-15 1 0,-11 0 2,-8 0-2,-6 1 2,-4 0-1,-12-8 1,12 16 0,-12-16-1,7 19 1,-7-8-1,3 4 1,-3 5-2,0 5 1,0 7 0,7 7 0,-2 12 0,4 10 0,3 10 0,2 11-1,1 12 0,4 10 0,-2 12 1,-4 10-2,-1 12 2,-3 6-2,-6 7 1,-3-2 0,-3-1 1,-2-8-1,-2-8 0,0-12 0,-1-16 0,-2-17-1,3-11-2,-3-17-1,3-7-5,-7-17-10,5-8-22,0-5 0,-8-11 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0.34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-5 154 9,'-4'11'32,"20"-7"-13,9 0-8,7-4 2,14 3-2,10-3-1,19 0-2,12-6-2,18 2 2,16-3-3,20 1-2,17-4 1,16 3-1,12-4 2,11 1-1,10-2-2,13 1 1,3-2-2,5 1 2,-2-2-3,-1 3 2,-7 0-2,-5 1 1,-14 2 0,-13 2-1,-18 2 1,-19 4-1,-20 0 0,-16 0 0,-23 0 0,-19 4-1,-17-4-1,-15 0 0,-12 5-2,-12-5-1,-2 0-5,-13 0-9,4-9-18,-4 9-5,0 0 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4:44:51.66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22-3 19,'-17'15'33,"17"-15"-11,-8 18-4,8-8-6,5 9-3,2 0-4,5 6 1,1 2-2,5 5 0,-1 0-1,4 5 0,-2-5 0,2 1-1,-3-5 3,-1 0-3,-2-8 0,0 0 0,-3-6-1,2-4 0,0-4 0,2-6 1,-1 0-1,2-14 1,4-5 0,1-9 0,0-12 0,0-4-1,0-5 1,0 0-1,-1 3 0,-3 6-1,-3 5 0,-2 11 0,0 9 0,-3 7-1,1 8-3,-11 0-8,17 0-27,-8 3 2,-9-3-4,13-6 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1.41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8F69559E-57B3-4D16-9092-1110E18A4A8A}" emma:medium="tactile" emma:mode="ink">
          <msink:context xmlns:msink="http://schemas.microsoft.com/ink/2010/main" type="inkDrawing" rotatedBoundingBox="21769,11912 26933,11761 27012,14433 21848,14585" hotPoints="26623,11910 26731,14312 21903,14530 21794,12128" semanticType="enclosure" shapeName="Rectangle">
            <msink:sourceLink direction="with" ref="{B327ED0C-BDE6-46C4-942F-462FE02FA690}"/>
            <msink:destinationLink direction="with" ref="{155287BA-A7C5-47B5-849B-3A9B86B1A7FC}"/>
            <msink:destinationLink direction="with" ref="{29CBFA2F-9D60-412F-B783-F79AF397268D}"/>
            <msink:destinationLink direction="with" ref="{A6D92D49-0180-48B6-905B-F55E62064443}"/>
          </msink:context>
        </emma:interpretation>
      </emma:emma>
    </inkml:annotationXML>
    <inkml:trace contextRef="#ctx0" brushRef="#br0">2 360 6,'0'-16'12,"4"4"-4,-4 12 1,0 0-3,6 19 2,-3 1 4,-3 5-1,6 12 0,-6 7-1,9 13-2,-3 8 1,1 12-4,1 13 1,1 15 1,-1 10-3,3 10-1,-5 4 2,3 6 0,-5 2-1,3 3 0,-7-7-1,6-4-1,-6-10 1,0-8-2,-6-11 0,2-9-1,-2-15-1,0-14-1,3-13-1,-4-18-4,7-10-6,0-21-12,-12-16-14,12-10 0</inkml:trace>
    <inkml:trace contextRef="#ctx0" brushRef="#br0" timeOffset="577">0 457 4,'18'23'35,"9"-19"0,15-4-15,21 0-8,15-6-1,23 2 2,15-10-6,24-1-1,16-7 1,20-2-4,16-6 0,16-2-2,11-3 0,10 0 1,12-2-2,5 2 1,2 0-1,0 3 1,-6 2-1,-9 4 1,-10 4-1,-12 5-1,-16 5 1,-20 3 0,-21 6 0,-16 3 0,-21 5 1,-17 2-1,-20 2 1,-18 1-1,-13 0 0,-15 2 1,-9-1 0,-7-1-1,-7-1 1,-2 3 0,-2-1-1,-1 4 1,-3 4 0,2 5 0,-1 7 0,2 7-1,1 13 1,2 11 0,3 14 0,2 13-1,2 9 1,-2 12-1,0 12 0,-4 7 1,-3 3 0,-3 1-1,-4-4 2,-4-1-1,-2-2 0,-1-8 0,-3-9 0,2-7 0,1-12-1,1-6 0,2-9-2,1-11 0,3-8-3,-5-13-2,5-2-4,-4-15-15,-1-2-16,-2-7-1,-7-9 2</inkml:trace>
    <inkml:trace contextRef="#ctx0" brushRef="#br0" timeOffset="1419">60 2571 4,'-6'13'37,"18"-2"-1,8-11 0,8 0-22,21 5-8,10-5 0,19 7 0,12-7-1,19 7-2,17-3 0,14 1-1,18-1 0,16 3 1,15-2-1,13 3 0,15-2 0,13 2 1,8-1-1,12 2 1,5-4 0,5-1-1,-5-4-1,0 0 0,-12 0 0,-12-4-1,-14-1 1,-14 0-1,-21 0-1,-21 1 1,-22-1-1,-21 1 0,-22 1-1,-21-1-1,-20 4-2,-21-4-2,-12 8-7,-22-4-26,-14 0-1,-12 6-2</inkml:trace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8.9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02221855-4B24-4775-AA53-A1F0604EECBC}" emma:medium="tactile" emma:mode="ink">
          <msink:context xmlns:msink="http://schemas.microsoft.com/ink/2010/main" type="inkDrawing" rotatedBoundingBox="21647,5556 26098,5437 26170,8136 21719,8255" hotPoints="25857,5472 26003,7961 21843,8205 21697,5716" semanticType="enclosure" shapeName="Rectangle">
            <msink:sourceLink direction="with" ref="{151A0E67-A4BE-4B03-8CD7-99E5303D9A27}"/>
          </msink:context>
        </emma:interpretation>
      </emma:emma>
    </inkml:annotationXML>
    <inkml:trace contextRef="#ctx0" brushRef="#br0">1 0 13,'6'18'17,"-6"-2"-2,3 10 3,-3 6-5,3 14 1,-3 8-6,3 14 0,-3 11-1,5 20-2,-5 9 2,6 14-3,-6 13-1,6 15-2,-3 10 1,-3 5-1,3 3 1,-3-3-1,0-8 0,0-4 1,3-16-1,-3-13 1,5-17 0,-2-14-4,1-16-2,-4-19-5,9-10-16,-2-17-11,-7-31-4</inkml:trace>
    <inkml:trace contextRef="#ctx0" brushRef="#br0" timeOffset="546">-74 175 8,'-11'-22'25,"25"5"-6,3 7-2,9 3-6,10-1-1,11 5-3,11-6 0,14 5-1,13-4-1,14-1-2,15-4 1,15 1-1,13-7 0,14 0 0,14-2-1,12-1 0,6-2 0,12 3 0,2 0 0,3 2-1,0 2 0,0 2-1,-6 3 0,-10-1 0,-11 4 0,-10 1 0,-16 2 0,-13 3 0,-19 3 0,-18 0 0,-17 4 2,-16 0-4,-13 2 2,-15 1 0,-11 0 2,-8 0-2,-6 1 2,-4 0-1,-12-8 1,12 16 0,-12-16-1,7 19 1,-7-8-1,3 4 1,-3 5-2,0 5 1,0 7 0,7 7 0,-2 12 0,4 10 0,3 10 0,2 11-1,1 12 0,4 10 0,-2 12 1,-4 10-2,-1 12 2,-3 6-2,-6 7 1,-3-2 0,-3-1 1,-2-8-1,-2-8 0,0-12 0,-1-16 0,-2-17-1,3-11-2,-3-17-1,3-7-5,-7-17-10,5-8-22,0-5 0,-8-11 1</inkml:trace>
    <inkml:trace contextRef="#ctx0" brushRef="#br0" timeOffset="1435">-4 2506 9,'-4'11'32,"20"-7"-13,9 0-8,7-4 2,14 3-2,10-3-1,19 0-2,12-6-2,18 2 2,16-3-3,20 1-2,17-4 1,16 3-1,12-4 2,11 1-1,10-2-2,13 1 1,3-2-2,5 1 2,-2-2-3,-1 3 2,-7 0-2,-5 1 1,-14 2 0,-13 2-1,-18 2 1,-19 4-1,-20 0 0,-16 0 0,-23 0 0,-19 4-1,-17-4-1,-15 0 0,-12 5-2,-12-5-1,-2 0-5,-13 0-9,4-9-18,-4 9-5,0 0 3</inkml:trace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3.70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14F99976-8F8F-4E30-A709-0AF0877EF0EB}" emma:medium="tactile" emma:mode="ink">
          <msink:context xmlns:msink="http://schemas.microsoft.com/ink/2010/main" type="inkDrawing" rotatedBoundingBox="21928,16865 27012,16576 27133,18714 22050,19002" hotPoints="26959,16860 26948,18633 22034,18603 22045,16830" semanticType="enclosure" shapeName="Rectangle">
            <msink:sourceLink direction="with" ref="{CCDA3D35-3CC8-4493-B4A7-7EFB12AD764B}"/>
            <msink:destinationLink direction="with" ref="{A6D92D49-0180-48B6-905B-F55E62064443}"/>
          </msink:context>
        </emma:interpretation>
      </emma:emma>
    </inkml:annotationXML>
    <inkml:trace contextRef="#ctx0" brushRef="#br0">7212 9821 33,'0'0'35,"0"0"-2,0 0-15,6 15-12,-2-2-4,2 11-1,-2 7 0,2 19 1,-3 11 0,1 23 3,-4 11-2,0 13 5,-7-50-5,1 9 2,3 9-1,-1 5-3,-4 0 2,0 4-2,3-1 1,-2 3-3,1-5 1,-2 0-2,8-5-3,-7-4-1,7-9-11,-4 0-14,4-11-10,4-4-5</inkml:trace>
    <inkml:trace contextRef="#ctx0" brushRef="#br0" timeOffset="452">7122 10123 35,'63'0'35,"-10"-7"0,14-3-25,14-11-7,19 2 4,20-10-3,15 2 0,15-2-2,16 0 0,13-3 1,14 2 0,12-2 3,12 2-3,6-2 1,10 5-1,2-2-1,4 3 1,-4 2-2,-5 3 0,-11 3-2,-11 5 2,-12 2-2,-14 5 0,-17 6 0,-16 0 0,-12 5 1,-14 2 0,-14 2 0,-14-1-1,-14 1 1,-12 1 0,-13-1 0,-11-1 0,-13 1 0,-7-2 0,-9-2 1,-4 0-1,-12-5 1,11 10 0,-11-10 0,0 0-1,0 13 1,0-13 0,-9 14 0,3-1 0,0 4 0,-1 3 1,1 6-1,0 5 0,0 6 0,3 10 0,0 14-1,3 9 0,-4 10 1,4 14 2,-6 8-3,2 9 2,0-52-1,1 8 0,-3 5 0,2 4 1,-2 1-1,0 4-1,0 0 0,-1 1-2,1-4 2,-2 1-3,3-11 2,-1 0 0,0-7-2,0 0 1,2-8-1,-1-1 2,5-10-3,0-42 3,-9 62-3,9-62 1,0 0-1,0 0 0,0 0 0,0 0-2,0 0 2,0 0 1,0 0-1,0 0 1,0 0-3,-41 18 2,41-18-2,0 0-9,0 0-19,0 0-2</inkml:trace>
    <inkml:trace contextRef="#ctx0" brushRef="#br0" timeOffset="1778">7370 11720 7,'-42'-8'11,"42"8"1,0 0-1,0 0 0,0 0 0,-47-28-2,47 28-2,0 0 0,0 0-1,0 0 0,0 0 0,0 0 0,19-41-1,-19 41-1,45-5 2,-45 5-1,73-4-1,-25 0 0,12 4 0,7-5 2,15 2-3,9-1 1,14 0 0,12 0-1,13 0 1,11 0-1,13 0 0,10-1-1,11 2 0,7 0-1,7 3 0,3-5-1,3 5 0,1-4 0,1 0-1,-3 0 0,-2 1 0,-6-1-1,-7 0 0,-8 0 0,-10 0-1,-9-1 1,-12 1 0,-13 2 0,-12-1 1,-13-2 0,-11 2 1,-11 3-1,-10 0 1,-11 0-2,-13 0 0,-46 0-6,64 5-10,-64-5-22,0 0 0,0 0-1</inkml:trace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2.03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151A0E67-A4BE-4B03-8CD7-99E5303D9A27}" emma:medium="tactile" emma:mode="ink">
          <msink:context xmlns:msink="http://schemas.microsoft.com/ink/2010/main" type="writingRegion" rotatedBoundingBox="22505,6116 25281,5972 25319,6698 22543,6843">
            <msink:destinationLink direction="with" ref="{02221855-4B24-4775-AA53-A1F0604EECBC}"/>
          </msink:context>
        </emma:interpretation>
      </emma:emma>
    </inkml:annotationXML>
    <inkml:traceGroup>
      <inkml:annotationXML>
        <emma:emma xmlns:emma="http://www.w3.org/2003/04/emma" version="1.0">
          <emma:interpretation id="{2AE807EB-860C-474D-96F9-3C169BB1ED98}" emma:medium="tactile" emma:mode="ink">
            <msink:context xmlns:msink="http://schemas.microsoft.com/ink/2010/main" type="paragraph" rotatedBoundingBox="22505,6116 25281,5972 25319,6698 22543,6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23EE98-DE03-4313-825A-7CFA8F6BD597}" emma:medium="tactile" emma:mode="ink">
              <msink:context xmlns:msink="http://schemas.microsoft.com/ink/2010/main" type="line" rotatedBoundingBox="22505,6116 25281,5972 25319,6698 22543,6843"/>
            </emma:interpretation>
          </emma:emma>
        </inkml:annotationXML>
        <inkml:traceGroup>
          <inkml:annotationXML>
            <emma:emma xmlns:emma="http://www.w3.org/2003/04/emma" version="1.0">
              <emma:interpretation id="{C6F0098C-FC50-43B6-8E2E-7BEBF630AAB7}" emma:medium="tactile" emma:mode="ink">
                <msink:context xmlns:msink="http://schemas.microsoft.com/ink/2010/main" type="inkWord" rotatedBoundingBox="22505,6116 25281,5972 25319,6698 22543,6843"/>
              </emma:interpretation>
              <emma:one-of disjunction-type="recognition" id="oneOf0">
                <emma:interpretation id="interp0" emma:lang="" emma:confidence="0">
                  <emma:literal>student,</emma:literal>
                </emma:interpretation>
                <emma:interpretation id="interp1" emma:lang="" emma:confidence="0">
                  <emma:literal>student `</emma:literal>
                </emma:interpretation>
                <emma:interpretation id="interp2" emma:lang="" emma:confidence="0">
                  <emma:literal>students</emma:literal>
                </emma:interpretation>
                <emma:interpretation id="interp3" emma:lang="" emma:confidence="0">
                  <emma:literal>student</emma:literal>
                </emma:interpretation>
                <emma:interpretation id="interp4" emma:lang="" emma:confidence="0">
                  <emma:literal>student'</emma:literal>
                </emma:interpretation>
              </emma:one-of>
            </emma:emma>
          </inkml:annotationXML>
          <inkml:trace contextRef="#ctx0" brushRef="#br0">343 415 8,'12'-12'28,"-12"0"-4,0 12-5,-4-12-3,4 12-2,-13-9-5,4 6 1,-7-2-5,-1 1-1,-5 1-1,0 3-1,-4 0 1,-1 0-1,-2 4-1,-1 3 0,1 1-1,2 3 0,2 1 0,4 1 0,5 4-1,3-4 1,4 3 0,9-1 0,7-1 1,7-1-1,3-1 0,7-1 1,4-1-1,3 1 1,3-2 0,0 2-1,-3-2 1,-5 2-1,-1-2 1,-4 4-1,-9 1 1,-6-1 0,-6 2 0,-9-1 0,-8 3 1,-3 0-1,-7-3 0,-2 0 0,-2-1 0,-3-2-1,3-3 0,1-4-2,6-1-2,3-8-2,7 5-8,1-13-10,13 1-16,8-1 0</inkml:trace>
          <inkml:trace contextRef="#ctx0" brushRef="#br0" timeOffset="577">547 180 2,'0'0'25,"0"0"0,0 0-2,3-12-4,-3 12-4,0 0-3,0 11-2,0-2-3,0 9-2,0 4 0,4 8-1,-4 6-2,6 8 1,-1 2-1,1 4 0,-1 0-1,3-1 0,-2-5-2,-1-3 1,0-4-3,-2-10-2,3 0-8,-6-14-12,0-1-14,0-12-1</inkml:trace>
          <inkml:trace contextRef="#ctx0" brushRef="#br0" timeOffset="889">452 507 33,'14'-33'36,"2"19"-17,-1-3-4,6 6-4,0-2-8,0 3-6,4 10-8,-5-5-7,2 5-10,-2 10-9</inkml:trace>
          <inkml:trace contextRef="#ctx0" brushRef="#br0" timeOffset="1076">734 459 9,'0'0'24,"0"0"-5,0 0-3,0 0-5,0 0 0,14 11-4,-14-2 0,7 6-1,-4 1-1,1 5 1,1 2-2,2 0 0,-1 0-1,1 0-1,0-4-1,2-2 1,-1-5-2,3-3 1,-1-5-1,1-4 1,1-5-1,0-3 0,3-4 1,1-2-1,1-4 1,0-1-1,-3-2 1,1 1 0,-2-3 3,-2 2-3,-5 1 1,0 1 0,-6 1 0,3 5 0,-3 1 0,0 12-1,0-12 0,0 12 0,0 0 0,0 21-1,0-5 0,0 5 1,3 3-1,-3 4 0,5 1-1,-2-1 0,5 0-2,-4-6-4,9 6-16,-1-4-18,-2-8 1,5-1-1</inkml:trace>
          <inkml:trace contextRef="#ctx0" brushRef="#br0" timeOffset="1607">1324 410 19,'0'0'39,"0"0"-2,0 0-20,0 0-7,-7 13 1,-4-4-7,2 9-2,-2 2-1,-3 6 0,2 4 0,-1-1-1,4 0 0,1-2-1,5-2 1,3-5 0,3-6-1,-3-14 1,20 10-1,-7-13 1,5-3-1,-2-5 1,3-2 0,-1-3 0,0-2 1,-3-4-1,-2 0 1,-1-3-1,-5-3 1,-2 0 0,-5-3 0,0-3 1,-8 1 0,-2-3-1,-5 1 1,-1 2-1,0 2 0,1 3 0,-1 5 0,4 5 0,2 4 0,10 14 0,-9-13 0,9 13 0,0 9 0,0 6 0,5 7 0,1 4 0,2 7 0,2 6 0,3 4-1,2 2 1,3-1-2,-1-4 0,1-2-2,0-5-2,3-1-6,-7-11-5,6 1-14,-4-5-9,-4-7-3</inkml:trace>
          <inkml:trace contextRef="#ctx0" brushRef="#br0" timeOffset="2184">1623 578 4,'11'-8'26,"0"-3"-4,-6 2-3,-5 9-4,12-19-3,-4 10-1,-3-6-3,2 3 2,-4-4-4,1 4-1,-4-4 2,0 5-2,-4-2-1,4 13-1,-10-16 0,10 16-1,-19-4 0,8 8-1,-3 5 0,2 6-1,-2 4 1,0 2-1,2 4 0,3 1-1,3 0 1,6-1 0,0-4-2,7-4 1,5-5-1,5-5 0,6-5-1,2-4-1,3-3 1,2-5-1,1-1 0,-2-3 2,-1-1 0,-1-1 1,-5-1 1,-5 1 0,-3-4 1,-4 1 1,-4-1 0,-2 2 0,-4-1 2,0 4-1,0 2-1,0 4 0,0 9-1,0 0 1,0 0-1,-6 13 0,6 2-1,0 3 0,5 3 0,-2 1 0,1-1 0,1-1 1,0-3-2,0-2 1,-1-4 0,-4-11 0,8 13 0,-8-13 0,0 0 1,10 0-1,-10 0 0,8-12 0,-4 2 0,2-2 1,-2-3-1,4-4 0,0-2 0,1-1 0,0 0 0,2 2 0,0 2 0,-1 4 0,0 2 1,1 6-1,-11 6 0,17 8 1,-9 5-1,1 1 0,-3 5 1,1 1-1,-1 5 0,0-1 0,1-1-1,-3-4 0,2-1-2,-2-6-2,5 2-9,-9-14-19,0 0-5,12 6-4</inkml:trace>
          <inkml:trace contextRef="#ctx0" brushRef="#br0" timeOffset="3073">2300-1 28,'-14'5'40,"4"3"-4,6 4-18,-8 0-6,6 7-5,-4-1 0,7 9-4,-2 2 0,5 5-1,8 2-1,-1 3 1,4 5-2,2 1 0,2 3-3,-1-7 0,5 2-5,-7-11-6,9 0-14,-6-7-11,-4-11-2</inkml:trace>
          <inkml:trace contextRef="#ctx0" brushRef="#br0" timeOffset="3338">2278 407 31,'-15'-8'39,"3"-1"-12,12 9-8,14-13-3,0 5-7,7 1-2,0-1-6,3-3-8,4 6-18,-2-2-12,-6-1-4,-1 4 2</inkml:trace>
          <inkml:trace contextRef="#ctx0" brushRef="#br0" timeOffset="3603">2685 260 18,'0'0'40,"-5"9"-11,5-9-5,0 14-4,3-1-8,-7-2-1,4 9-4,0 2-3,0 5 0,0 2-1,5 5-1,0 2-1,4 1 1,1 0-2,4 0 1,0-6 1,1-2-2,-2-6-2,-1-6 1,0-1-5,-12-16-18,0 0-18,0 0 0,3-11-3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6.9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B327ED0C-BDE6-46C4-942F-462FE02FA690}" emma:medium="tactile" emma:mode="ink">
          <msink:context xmlns:msink="http://schemas.microsoft.com/ink/2010/main" type="writingRegion" rotatedBoundingBox="22606,12829 26242,12690 26267,13342 22631,13481">
            <msink:destinationLink direction="with" ref="{8F69559E-57B3-4D16-9092-1110E18A4A8A}"/>
          </msink:context>
        </emma:interpretation>
      </emma:emma>
    </inkml:annotationXML>
    <inkml:traceGroup>
      <inkml:annotationXML>
        <emma:emma xmlns:emma="http://www.w3.org/2003/04/emma" version="1.0">
          <emma:interpretation id="{7E5920F6-4595-43CB-B9C0-C5FBC72C0FE6}" emma:medium="tactile" emma:mode="ink">
            <msink:context xmlns:msink="http://schemas.microsoft.com/ink/2010/main" type="paragraph" rotatedBoundingBox="22606,12829 26242,12690 26267,13342 22631,13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427AC6-CC1D-4E71-A0AA-4A0AEB13F4ED}" emma:medium="tactile" emma:mode="ink">
              <msink:context xmlns:msink="http://schemas.microsoft.com/ink/2010/main" type="line" rotatedBoundingBox="22606,12829 26242,12690 26267,13342 22631,13481"/>
            </emma:interpretation>
          </emma:emma>
        </inkml:annotationXML>
        <inkml:traceGroup>
          <inkml:annotationXML>
            <emma:emma xmlns:emma="http://www.w3.org/2003/04/emma" version="1.0">
              <emma:interpretation id="{83ACADBC-2D9B-4ABB-96A4-64048B49EF2D}" emma:medium="tactile" emma:mode="ink">
                <msink:context xmlns:msink="http://schemas.microsoft.com/ink/2010/main" type="inkWord" rotatedBoundingBox="22606,12829 26242,12690 26267,13342 22631,13481"/>
              </emma:interpretation>
              <emma:one-of disjunction-type="recognition" id="oneOf0">
                <emma:interpretation id="interp0" emma:lang="" emma:confidence="0">
                  <emma:literal>students</emma:literal>
                </emma:interpretation>
                <emma:interpretation id="interp1" emma:lang="" emma:confidence="0">
                  <emma:literal>student z</emma:literal>
                </emma:interpretation>
                <emma:interpretation id="interp2" emma:lang="" emma:confidence="0">
                  <emma:literal>student Z</emma:literal>
                </emma:interpretation>
                <emma:interpretation id="interp3" emma:lang="" emma:confidence="0">
                  <emma:literal>student 2</emma:literal>
                </emma:interpretation>
                <emma:interpretation id="interp4" emma:lang="" emma:confidence="0">
                  <emma:literal>student &lt;</emma:literal>
                </emma:interpretation>
              </emma:one-of>
            </emma:emma>
          </inkml:annotationXML>
          <inkml:trace contextRef="#ctx0" brushRef="#br0">362 307 30,'9'-26'24,"-4"15"-4,-5-4-3,0 15-4,-15-19-2,3 15-2,-8-4-4,-1 8-1,-9 0-1,-1 0-1,-5 11-1,0 1 1,-2 1-1,2 3 0,4 2 1,5 1 0,7-3-1,5 1 0,8-3 0,7-2 1,10-3-1,7 0 1,6-3 0,6 1-1,3-1 1,4 2 0,1-1-1,1 4-1,-4-1 1,-3 3-1,-7 0 1,-7 3-1,-5 2 1,-9 1-2,-10 1 2,-6 2-2,-5-2 0,-9-1 0,-1 0-2,-7-5-1,2-2-3,-5-9-7,8 1-10,0-11-13,4-7-1</inkml:trace>
          <inkml:trace contextRef="#ctx0" brushRef="#br0" timeOffset="468">513 121 10,'28'3'39,"-28"-3"2,10 14-2,-10-14-25,-7 15-4,-2-5-3,5 10-2,-3 2-1,2 8-1,-3 4-1,4 6 0,1 1-1,3 3 2,0 4-3,0-2 0,3-3 0,0-5-3,3-5-1,-6-8-4,7-1-9,-7-7-22,0-17-1,0 0-2</inkml:trace>
          <inkml:trace contextRef="#ctx0" brushRef="#br0" timeOffset="733">479 474 10,'-7'-27'35,"2"16"3,5 1-15,0 10-10,12-12-2,-2 12-6,0-5-2,2 5-1,3 0-2,3 0-1,1 0-1,1 0 1,1 0-2,0 0 0,1 4 0,-1-4-2,-2 0 2,-4 0 1,-1 0 2,-1 0 0,-13 0 2,15 3 3,-15-3 0,0 0-1,0 0 0,9 4 0,-9-4 2,0 11-3,0-11 0,0 20-1,0-5 0,0 4-1,4 1 0,0 0 0,1 2 0,0-2-1,1-4 1,3-1-1,-1-3 0,1-4 0,2-4 0,0-4 0,0-5 0,2-2 0,0-5 0,3-2 0,-1-3 0,3-4 0,-2-4-1,3 1 1,-1-4 0,0 1 1,-4 1 0,0 2-1,-2 4 2,-3 5-1,-2 6 1,-7 9 0,13 4 0,-8 9 0,-2 5-1,1 6 1,-1 0-1,1 6 1,-1-2-1,2 2-2,-1-2-1,-4-5-2,9-2-1,-5-8-7,8 3-12,0-9-16,1-7-2,4-3 1</inkml:trace>
          <inkml:trace contextRef="#ctx0" brushRef="#br0" timeOffset="1404">1489 404 17,'9'-7'36,"-9"7"1,0 0-15,0 0-7,-19 4-7,4 5-3,-6 0-2,1 6 1,-4 1-2,2 5 0,0 5-1,4 1 0,2 2 0,4 1-1,5 0 1,4-3-1,3-4 1,10-5-1,1-6 0,6-5 0,1-7 1,4-6-1,2-4 1,1-7 0,0-4-1,0-3 0,-2-4 0,0-3 1,-3-5-1,-4-2 0,-4-2 0,-3-2 0,-6 0 0,-3 0 0,-7 2 0,-5 4 1,-2 8-1,-2 5 1,-1 8 0,1 8 0,2 7 0,2 13 1,3 7-1,6 8 0,3 6 0,5 4 0,4 5 0,4 1 0,1 0 0,6-1-1,2-4 0,0-3-2,5-2-3,-4-10-5,6 3-12,-6-7-15,1-5-3,-2-5-2</inkml:trace>
          <inkml:trace contextRef="#ctx0" brushRef="#br0" timeOffset="1934">1830 630 34,'0'0'34,"4"-11"-11,-4 11-9,0 0-2,16-11-1,-8 2-6,6 1 0,-2-5-2,6 2 1,-2-7-1,5 1-1,-2-4-1,2 0 1,-5-2 0,-1 2 0,-5-2 0,-3 3 0,-7 1 0,0 3 0,-11 4 1,-1 5-2,-6 7 1,-1 0-1,-3 12 1,3 6-1,0 4-1,4 6 1,3 3 0,5 3-1,7 1 1,4-1-1,5-3 2,6-4-4,4-6 2,1-6-3,6-5 0,0-10-3,5 0-3,-4-16-3,6 3-2,-8-8-1,6 2 0,-8-6 5,0 3 0,-6-3 5,-4 2 6,-3 2 6,-5-1 2,0 5-1,-8-3 4,3 8 0,-5-2-2,5 14-2,-5-13 0,5 13-2,0 0-2,-7 13-1,7 0 0,0 4-1,0 5-1,0 2 0,4 2 1,-1 2-1,2-2-1,0-1 1,1-5-1,0-4 0,0-5 1,-6-11-1,14 6 0,-14-6 0,13-15 0,-6 2 1,0-4-2,2-2 2,0-4-2,2-1 2,0 0-1,2-3 0,1-1 0,4 1 1,-1 3-1,3 4 2,-2 6-1,0 7-1,0 7 1,0 10 0,-6 5-1,-2 7 0,-3 4 0,-2 2 0,-1 1-1,-4-3-3,0 4-4,0-12-9,4-2-24,-4-6 0,0-10 0</inkml:trace>
          <inkml:trace contextRef="#ctx0" brushRef="#br0" timeOffset="2808">2721 20 7,'0'-25'40,"0"25"1,0 0-1,0 0-21,-3 17-8,3-2-2,4 11-2,1 6-1,3 9-1,0 6-2,2 6-1,-1 2 0,3 4-1,-1-4-1,-2-3 0,2-5-2,-3-8 0,0-5-2,-4-13-4,4-1-6,-8-20-19,0 0-9,0 0-2,4-20 2</inkml:trace>
          <inkml:trace contextRef="#ctx0" brushRef="#br0" timeOffset="3073">2753 341 3,'-24'-9'40,"14"6"2,10 3-2,0 0-17,-9 0-11,9 0-4,17-6-3,0-1-1,1-4-3,6-1-2,5-1-4,-1-8-7,9 6-15,-3-2-15,-2-1-1,-2 2 1</inkml:trace>
          <inkml:trace contextRef="#ctx0" brushRef="#br0" timeOffset="3307">3153 150 2,'-13'18'38,"13"-18"2,-9 8-3,9-8-20,0 0-6,0 0-1,14-15-2,1 8-2,-1-2-2,6 3 0,-1-3 0,5 5-2,-3 1 0,-1 3-1,-1 4 0,-4 6-1,-5 2 0,-4 6 0,-6 4 0,0 5-1,-8 3 1,-3 1 0,-2 1 0,-2-4 0,-1-2 0,3-3 1,1-6 0,5-4 0,7-13 1,0 10 0,0-10-1,20-6 1,-2-1 0,4-2 0,5-2 0,5 1 0,3-1-1,1 0 0,0 3 0,-2 2-1,-3 2 0,-4 1-1,-3 3-1,-7 0-1,-1 0-4,-16 0-6,21 0-26,-21 0-6,11-6 0,-11 6-1</inkml:trace>
        </inkml:traceGroup>
      </inkml:traceGroup>
    </inkml:traceGroup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41.69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CCDA3D35-3CC8-4493-B4A7-7EFB12AD764B}" emma:medium="tactile" emma:mode="ink">
          <msink:context xmlns:msink="http://schemas.microsoft.com/ink/2010/main" type="writingRegion" rotatedBoundingBox="22936,17376 26493,17379 26492,18257 22935,18254">
            <msink:destinationLink direction="with" ref="{14F99976-8F8F-4E30-A709-0AF0877EF0EB}"/>
          </msink:context>
        </emma:interpretation>
      </emma:emma>
    </inkml:annotationXML>
    <inkml:traceGroup>
      <inkml:annotationXML>
        <emma:emma xmlns:emma="http://www.w3.org/2003/04/emma" version="1.0">
          <emma:interpretation id="{4B610FDE-0651-40A2-ACD7-F05F07144A16}" emma:medium="tactile" emma:mode="ink">
            <msink:context xmlns:msink="http://schemas.microsoft.com/ink/2010/main" type="paragraph" rotatedBoundingBox="22936,17376 26493,17379 26492,18257 22935,18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BD4A11-3D39-4987-8C4B-AABC35770C8B}" emma:medium="tactile" emma:mode="ink">
              <msink:context xmlns:msink="http://schemas.microsoft.com/ink/2010/main" type="line" rotatedBoundingBox="22936,17376 26493,17379 26492,18257 22935,18254"/>
            </emma:interpretation>
          </emma:emma>
        </inkml:annotationXML>
        <inkml:traceGroup>
          <inkml:annotationXML>
            <emma:emma xmlns:emma="http://www.w3.org/2003/04/emma" version="1.0">
              <emma:interpretation id="{B323ECCC-5C79-43DC-B8DB-8C49C85D48CA}" emma:medium="tactile" emma:mode="ink">
                <msink:context xmlns:msink="http://schemas.microsoft.com/ink/2010/main" type="inkWord" rotatedBoundingBox="22936,17376 26493,17379 26492,18257 22935,18254"/>
              </emma:interpretation>
              <emma:one-of disjunction-type="recognition" id="oneOf0">
                <emma:interpretation id="interp0" emma:lang="" emma:confidence="0">
                  <emma:literal>students</emma:literal>
                </emma:interpretation>
                <emma:interpretation id="interp1" emma:lang="" emma:confidence="0">
                  <emma:literal>student 3</emma:literal>
                </emma:interpretation>
                <emma:interpretation id="interp2" emma:lang="" emma:confidence="0">
                  <emma:literal>Student 3</emma:literal>
                </emma:interpretation>
                <emma:interpretation id="interp3" emma:lang="" emma:confidence="0">
                  <emma:literal>students 3</emma:literal>
                </emma:interpretation>
                <emma:interpretation id="interp4" emma:lang="" emma:confidence="0">
                  <emma:literal>Students 3</emma:literal>
                </emma:interpretation>
              </emma:one-of>
            </emma:emma>
          </inkml:annotationXML>
          <inkml:trace contextRef="#ctx0" brushRef="#br0">240 360 16,'-11'7'35,"11"-7"0,0 0-15,0 0-8,0 0-1,5-10-4,-5 10-2,0 0 2,0 0-3,-15-6 0,5 6-3,-4 0-1,-2 5 0,-4 1-2,-1 4 1,-3 0-1,-1 5 1,1 2-1,1 5 1,2-1 0,5 1 1,16-22 0,0 0 2,0 0 0,0 0 2,-12 47-2,12-47 2,0 0-1,0 0 0,42 24 0,-42-24-3,42 14 0,-42-14-1,43 3 1,-43-3 1,0 0 0,59 4 0,-59-4 0,0 0 0,49 15 0,-49-15 2,0 0-4,0 0-1,9 47 0,-9-47 0,0 0-1,-44 42-1,44-42-4,0 0-13,-62 43-20,62-43 1,-49 21 1</inkml:trace>
          <inkml:trace contextRef="#ctx0" brushRef="#br0" timeOffset="624">374 158 18,'9'35'38,"-6"-20"0,-3 1-1,0-3-26,4 9-1,-1 4-4,4 7 0,-2 4-1,-5-37 0,9 49 2,-9-49-4,6 68-1,-6-68-1,7 81 0,-7-38-2,4 1 0,-1 0-2,0 0-5,-3-44-1,5 82-8,-5-82-18,0 67-7,0-67-4</inkml:trace>
          <inkml:trace contextRef="#ctx0" brushRef="#br0" timeOffset="952">383 486 31,'-6'31'39,"6"-22"0,0-9-1,22-4-28,-4-7-8,8-2 0,7-3 0,7 1-1,3-1 1,2 2-2,-2 3-2,-3 1-7,2 6-17,-7-1-13,-12 1-2,-4 4 0</inkml:trace>
          <inkml:trace contextRef="#ctx0" brushRef="#br0" timeOffset="1279">787 493 7,'12'17'32,"-12"-17"2,0 0-16,13 3-8,-13-3 2,13 9-1,-13-9-2,0 0 0,0 0 2,0 0-6,0 0 1,26 52-5,-26-52 0,0 0-1,23 51 1,-23-51-2,0 0 0,28 50-1,-28-50 0,0 0 4,0 0 0,47 41 0,-47-41-1,0 0 1,54-9 0,-32-16-2,0-10 0,-4-6-1,-2-2-1,-7 2 2,-3 8-1,-6 9 2,3 8-2,-3 6 3,0 10 0,0-11 0,0 11 0,0 0 0,3 17 0,0-2 0,-3-15-1,0 0 0,0 0 2,14 57-3,-14-57 1,11 47-1,-11-47-1,16 55-1,-16-55-2,19 56-6,-19-56-9,25 56-20,-25-56-3,0 0-5</inkml:trace>
          <inkml:trace contextRef="#ctx0" brushRef="#br0" timeOffset="1810">1581 385 30,'13'0'39,"-16"14"-3,3-14 0,-20 10-27,8-3-7,0 5-2,-3 1 0,1 7 1,14-20-1,0 0 3,-27 42-1,27-42-1,-19 41-1,19-41 1,-19 48-2,19-48 2,-14 47-1,14-47-2,-8 46 1,8-46 2,0 41 1,0-41 0,0 0 0,0 0 2,17 45 0,-17-45 0,0 0 0,19-17-1,7-18-1,2-14-2,-2-7 2,-4-8-4,-3-1 2,-5-2-2,-8 2 1,-6 8 0,0 3-2,-3 2 3,0 4-1,-3 6 1,0 3-1,0 11 1,2 8-1,-1 7 2,5 13-1,0 0 1,-6 19 2,6 7-2,0 11 1,6 7-2,-2 8 3,1 7-3,4 5 3,-9-64-3,10 71 1,-10-71 0,15 76-5,-15-76 3,22 73-4,-22-73-4,25 64-15,-25-64-18,32 46-1,-32-46-3</inkml:trace>
          <inkml:trace contextRef="#ctx0" brushRef="#br0" timeOffset="2434">1823 526 45,'0'0'41,"0"0"-3,10 51-1,-10-51-33,0 0-5,31 21 1,-1-16-2,-2-9 1,7-9 0,1-13 1,4-6-2,-5-3 2,-4 3-1,-12 4 0,-7 3 1,-6 4 1,-6 6 0,-9 5 0,-7 6 1,-3 4 0,-7 10 1,-2 2 0,-4 4 0,1 9-1,31-25 1,0 0 0,-46 50 1,46-50-4,-22 47 2,22-47-1,-13 55 1,13-55-2,3 61 1,-3-61-1,18 57-2,-18-57 1,33 46-3,-33-46-4,49 31-5,-49-31-15,56 14-13,-32-19-1,41-14-1</inkml:trace>
          <inkml:trace contextRef="#ctx0" brushRef="#br0" timeOffset="2839">2340 405 31,'-15'17'39,"9"-3"-2,-1 2-2,1 2-23,6-18-7,0 0-1,0 0-1,4 58-2,-4-58-2,7 47 2,-7-47-1,6 54 0,-6-54 0,11 54-2,-11-54 1,9 50 1,-9-50 0,11 46 1,-11-46-1,0 0 0,16 43 0,-16-43 3,0 0-1,0 0 1,24-42-1,-9-6-1,0-5 1,1-4 0,-1 0 1,1 7-4,0 12 3,-1 22-2,-1 8 1,-2 8 1,3 15-1,-15-15 0,0 0 0,21 42-1,-21-42 0,18 50-1,-18-50 0,19 64-1,-19-64-3,18 69-2,-18-69-8,19 71-16,-19-71-12,16 58-1</inkml:trace>
          <inkml:trace contextRef="#ctx0" brushRef="#br0" timeOffset="3338">2785 126 36,'13'15'40,"-13"6"2,0 2-3,0 2-29,5 2-8,-2 7-2,1 7 0,4 6 2,-8-47-1,6 57 1,-6-57 0,10 71-1,-10-71 0,10 82-1,-3-41 0,-1 2-4,-6-43-2,8 79-7,-8-79-13,16 68-17,-16-68 0,0 0 0</inkml:trace>
          <inkml:trace contextRef="#ctx0" brushRef="#br0" timeOffset="3619">2720 493 45,'-22'12'43,"22"-12"-1,-9 7-3,9-7-27,16-6-9,2 1-2,6-3-1,5-2-2,10 0-7,-4-2-17,6-3-16,2-2 0,-3-1-3</inkml:trace>
          <inkml:trace contextRef="#ctx0" brushRef="#br0" timeOffset="4259">3201 407 27,'0'0'33,"0"-10"-10,8-2-12,4 1-4,1-4 3,5 2-2,1-1 4,7 3-5,-2 1 0,4 2-1,-1 3-2,1 5-2,-3 0 0,-3 0-2,-6 12 0,-6 0-1,-5 3 0,-8 5 0,-6 3 0,-7 1 1,-3 1-1,-2 2 1,-3-5 0,5-1 1,1-5 0,4-2-1,5-5 1,9-9 0,0 0 0,0 0 0,13 6 0,2-6 0,2 0 1,7-3 0,0 3 0,2 4 0,-26-4-1,0 0 1,0 0 2,53 18-3,-53-18 3,0 0-3,0 0 0,40 47-1,-40-47 1,0 0-1,8 55-1,-8-55 0,0 0 0,-18 58 1,18-58 0,0 0 0,-40 49-4,40-49-8,0 0-23,-62 18-6,62-18-4,-35-15 3</inkml:trace>
        </inkml:traceGroup>
      </inkml:traceGroup>
    </inkml:traceGroup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8-20T10:54:23.88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Group>
    <inkml:annotationXML>
      <emma:emma xmlns:emma="http://www.w3.org/2003/04/emma" version="1.0">
        <emma:interpretation id="{3B420767-88D3-46F4-9CD9-FFF1E6574980}" emma:medium="tactile" emma:mode="ink">
          <msink:context xmlns:msink="http://schemas.microsoft.com/ink/2010/main" type="inkDrawing" rotatedBoundingBox="20318,7172 21677,7032 21680,7056 20320,7196" shapeName="Other"/>
        </emma:interpretation>
      </emma:emma>
    </inkml:annotationXML>
    <inkml:trace contextRef="#ctx0" brushRef="#br0">5471 135 128,'5'0'1,"155"-10"-1,-6 0 0,-10 1 0,-11-1 1,-14 0-1,-11-1 0,-13 1 1,-10 1-1,-15 0 1,-10 0-1,-9 1 1,-8 0-1,-6 1 1,-8 2-1,-6 0 0,-6 2 0,-5 0 0,-12 3-1,15 0-2,-15 0-5,0 0-4,-13 7-21,-2-7-3,-1 4-2</inkml:trace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8-20T10:54:23.88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Group>
    <inkml:annotationXML>
      <emma:emma xmlns:emma="http://www.w3.org/2003/04/emma" version="1.0">
        <emma:interpretation id="{155287BA-A7C5-47B5-849B-3A9B86B1A7FC}" emma:medium="tactile" emma:mode="ink">
          <msink:context xmlns:msink="http://schemas.microsoft.com/ink/2010/main" type="inkDrawing" rotatedBoundingBox="20658,12399 22022,13492 21995,13525 20632,12432" semanticType="callout" shapeName="Other">
            <msink:sourceLink direction="with" ref="{8F69559E-57B3-4D16-9092-1110E18A4A8A}"/>
          </msink:context>
        </emma:interpretation>
      </emma:emma>
    </inkml:annotationXML>
    <inkml:trace contextRef="#ctx0" brushRef="#br0">5785 5395 166,'29'22'0,"54"38"0,0-1 0,-1-2 0,-1-3 0,-2 1 0,-1 0 0,-5 2-1,-1-1 1,-4 3 0,-2-3 1,-2-1-2,-3-2 2,-4-1-1,-1-2 0,-2-5 1,-6-4-1,-3-4 0,-5-4 0,-5-3 0,-3-3 0,-5-6-2,-6-6 0,-4 0-3,-6-7-2,-1 3-7,-10-11-11,0 0-14,0 0 0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8-20T10:54:23.88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Group>
    <inkml:annotationXML>
      <emma:emma xmlns:emma="http://www.w3.org/2003/04/emma" version="1.0">
        <emma:interpretation id="{A6D92D49-0180-48B6-905B-F55E62064443}" emma:medium="tactile" emma:mode="ink">
          <msink:context xmlns:msink="http://schemas.microsoft.com/ink/2010/main" type="inkDrawing" rotatedBoundingBox="20770,15809 22376,17727 22348,17752 20741,15833" semanticType="callout" shapeName="Other">
            <msink:sourceLink direction="with" ref="{14F99976-8F8F-4E30-A709-0AF0877EF0EB}"/>
            <msink:sourceLink direction="with" ref="{8F69559E-57B3-4D16-9092-1110E18A4A8A}"/>
          </msink:context>
        </emma:interpretation>
      </emma:emma>
    </inkml:annotationXML>
    <inkml:trace contextRef="#ctx0" brushRef="#br0">5900 8792 163,'29'32'1,"50"56"-1,0-1 1,-1-2-1,-2-3 1,-4 1-1,0-2 0,-4-3 0,0 0 0,-3 1 0,-3-4 0,-2 0 0,-1 0 1,-1-5-1,-4 0 0,0-2-1,-4-4 1,-1-6-1,-1-3 1,-1-2-1,-2-1 0,-4-4 1,-2-4-1,-1-3 3,-4-2-4,-5-3 3,-2-4-2,-4-3 2,-3-5-2,-3-2 1,-3-5-1,-3 0 0,0-2 0,-4-3 0,-1 0 0,-2-2 0,0 1 0,-4-11 0,4 15-1,-4-15-1,0 11-6,0-11-10,0 0-18,0 0-2,-12-20 1</inkml:trace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1.41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2 360 6,'0'-16'12,"4"4"-4,-4 12 1,0 0-3,6 19 2,-3 1 4,-3 5-1,6 12 0,-6 7-1,9 13-2,-3 8 1,1 12-4,1 13 1,1 15 1,-1 10-3,3 10-1,-5 4 2,3 6 0,-5 2-1,3 3 0,-7-7-1,6-4-1,-6-10 1,0-8-2,-6-11 0,2-9-1,-2-15-1,0-14-1,3-13-1,-4-18-4,7-10-6,0-21-12,-12-16-14,12-10 0</inkml:trace>
  <inkml:trace contextRef="#ctx0" brushRef="#br0" timeOffset="577">0 457 4,'18'23'35,"9"-19"0,15-4-15,21 0-8,15-6-1,23 2 2,15-10-6,24-1-1,16-7 1,20-2-4,16-6 0,16-2-2,11-3 0,10 0 1,12-2-2,5 2 1,2 0-1,0 3 1,-6 2-1,-9 4 1,-10 4-1,-12 5-1,-16 5 1,-20 3 0,-21 6 0,-16 3 0,-21 5 1,-17 2-1,-20 2 1,-18 1-1,-13 0 0,-15 2 1,-9-1 0,-7-1-1,-7-1 1,-2 3 0,-2-1-1,-1 4 1,-3 4 0,2 5 0,-1 7 0,2 7-1,1 13 1,2 11 0,3 14 0,2 13-1,2 9 1,-2 12-1,0 12 0,-4 7 1,-3 3 0,-3 1-1,-4-4 2,-4-1-1,-2-2 0,-1-8 0,-3-9 0,2-7 0,1-12-1,1-6 0,2-9-2,1-11 0,3-8-3,-5-13-2,5-2-4,-4-15-15,-1-2-16,-2-7-1,-7-9 2</inkml:trace>
  <inkml:trace contextRef="#ctx0" brushRef="#br0" timeOffset="1419">60 2571 4,'-6'13'37,"18"-2"-1,8-11 0,8 0-22,21 5-8,10-5 0,19 7 0,12-7-1,19 7-2,17-3 0,14 1-1,18-1 0,16 3 1,15-2-1,13 3 0,15-2 0,13 2 1,8-1-1,12 2 1,5-4 0,5-1-1,-5-4-1,0 0 0,-12 0 0,-12-4-1,-14-1 1,-14 0-1,-21 0-1,-21 1 1,-22-1-1,-21 1 0,-22 1-1,-21-1-1,-20 4-2,-21-4-2,-12 8-7,-22-4-26,-14 0-1,-12 6-2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4:44:45.03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5498 10,'0'0'12,"0"0"1,0 0-4,0 0 1,0 0 0,0 0-1,0 0-2,0 0 3,4-16-5,2 4 3,2-5-4,5-3 1,-1-7 0,7-3-1,2-8 3,7-4-4,3-11 1,6-4-2,1-9 2,8-7 2,5-9-5,4-6 1,5-9-1,7-5 1,7-6-1,7-4 0,6-8-2,10-5 1,4-8 2,12-5-2,11-7 1,9-8 0,10-9-2,12-8 2,14-9-1,9-3 1,11-2-2,7 1 2,2-3-1,7 7 1,0 2 0,1 6 0,-2 4 0,3 6 0,-2 1 1,-1 8-2,-4 7 1,-2 6-1,-7 3 1,-5 9-1,-11 13 1,-8 12 0,-15 6 0,-10 9 0,-18 11 1,-15 14 0,-21 14-2,-17 11 2,-16 8-3,-18 7 2,-12 13-3,-25 9-5,12-6-22,-12 6-11,-24 11 1,2-3-6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48.9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 0 13,'6'18'17,"-6"-2"-2,3 10 3,-3 6-5,3 14 1,-3 8-6,3 14 0,-3 11-1,5 20-2,-5 9 2,6 14-3,-6 13-1,6 15-2,-3 10 1,-3 5-1,3 3 1,-3-3-1,0-8 0,0-4 1,3-16-1,-3-13 1,5-17 0,-2-14-4,1-16-2,-4-19-5,9-10-16,-2-17-11,-7-31-4</inkml:trace>
  <inkml:trace contextRef="#ctx0" brushRef="#br0" timeOffset="546">-74 175 8,'-11'-22'25,"25"5"-6,3 7-2,9 3-6,10-1-1,11 5-3,11-6 0,14 5-1,13-4-1,14-1-2,15-4 1,15 1-1,13-7 0,14 0 0,14-2-1,12-1 0,6-2 0,12 3 0,2 0 0,3 2-1,0 2 0,0 2-1,-6 3 0,-10-1 0,-11 4 0,-10 1 0,-16 2 0,-13 3 0,-19 3 0,-18 0 0,-17 4 2,-16 0-4,-13 2 2,-15 1 0,-11 0 2,-8 0-2,-6 1 2,-4 0-1,-12-8 1,12 16 0,-12-16-1,7 19 1,-7-8-1,3 4 1,-3 5-2,0 5 1,0 7 0,7 7 0,-2 12 0,4 10 0,3 10 0,2 11-1,1 12 0,4 10 0,-2 12 1,-4 10-2,-1 12 2,-3 6-2,-6 7 1,-3-2 0,-3-1 1,-2-8-1,-2-8 0,0-12 0,-1-16 0,-2-17-1,3-11-2,-3-17-1,3-7-5,-7-17-10,5-8-22,0-5 0,-8-11 1</inkml:trace>
  <inkml:trace contextRef="#ctx0" brushRef="#br0" timeOffset="1435">-4 2506 9,'-4'11'32,"20"-7"-13,9 0-8,7-4 2,14 3-2,10-3-1,19 0-2,12-6-2,18 2 2,16-3-3,20 1-2,17-4 1,16 3-1,12-4 2,11 1-1,10-2-2,13 1 1,3-2-2,5 1 2,-2-2-3,-1 3 2,-7 0-2,-5 1 1,-14 2 0,-13 2-1,-18 2 1,-19 4-1,-20 0 0,-16 0 0,-23 0 0,-19 4-1,-17-4-1,-15 0 0,-12 5-2,-12-5-1,-2 0-5,-13 0-9,4-9-18,-4 9-5,0 0 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7:53.70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7212 9821 33,'0'0'35,"0"0"-2,0 0-15,6 15-12,-2-2-4,2 11-1,-2 7 0,2 19 1,-3 11 0,1 23 3,-4 11-2,0 13 5,-7-50-5,1 9 2,3 9-1,-1 5-3,-4 0 2,0 4-2,3-1 1,-2 3-3,1-5 1,-2 0-2,8-5-3,-7-4-1,7-9-11,-4 0-14,4-11-10,4-4-5</inkml:trace>
  <inkml:trace contextRef="#ctx0" brushRef="#br0" timeOffset="452">7122 10123 35,'63'0'35,"-10"-7"0,14-3-25,14-11-7,19 2 4,20-10-3,15 2 0,15-2-2,16 0 0,13-3 1,14 2 0,12-2 3,12 2-3,6-2 1,10 5-1,2-2-1,4 3 1,-4 2-2,-5 3 0,-11 3-2,-11 5 2,-12 2-2,-14 5 0,-17 6 0,-16 0 0,-12 5 1,-14 2 0,-14 2 0,-14-1-1,-14 1 1,-12 1 0,-13-1 0,-11-1 0,-13 1 0,-7-2 0,-9-2 1,-4 0-1,-12-5 1,11 10 0,-11-10 0,0 0-1,0 13 1,0-13 0,-9 14 0,3-1 0,0 4 0,-1 3 1,1 6-1,0 5 0,0 6 0,3 10 0,0 14-1,3 9 0,-4 10 1,4 14 2,-6 8-3,2 9 2,0-52-1,1 8 0,-3 5 0,2 4 1,-2 1-1,0 4-1,0 0 0,-1 1-2,1-4 2,-2 1-3,3-11 2,-1 0 0,0-7-2,0 0 1,2-8-1,-1-1 2,5-10-3,0-42 3,-9 62-3,9-62 1,0 0-1,0 0 0,0 0 0,0 0-2,0 0 2,0 0 1,0 0-1,0 0 1,0 0-3,-41 18 2,41-18-2,0 0-9,0 0-19,0 0-2</inkml:trace>
  <inkml:trace contextRef="#ctx0" brushRef="#br0" timeOffset="1778">7370 11720 7,'-42'-8'11,"42"8"1,0 0-1,0 0 0,0 0 0,-47-28-2,47 28-2,0 0 0,0 0-1,0 0 0,0 0 0,0 0 0,19-41-1,-19 41-1,45-5 2,-45 5-1,73-4-1,-25 0 0,12 4 0,7-5 2,15 2-3,9-1 1,14 0 0,12 0-1,13 0 1,11 0-1,13 0 0,10-1-1,11 2 0,7 0-1,7 3 0,3-5-1,3 5 0,1-4 0,1 0-1,-3 0 0,-2 1 0,-6-1-1,-7 0 0,-8 0 0,-10 0-1,-9-1 1,-12 1 0,-13 2 0,-12-1 1,-13-2 0,-11 2 1,-11 3-1,-10 0 1,-11 0-2,-13 0 0,-46 0-6,64 5-10,-64-5-22,0 0 0,0 0-1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2.03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343 415 8,'12'-12'28,"-12"0"-4,0 12-5,-4-12-3,4 12-2,-13-9-5,4 6 1,-7-2-5,-1 1-1,-5 1-1,0 3-1,-4 0 1,-1 0-1,-2 4-1,-1 3 0,1 1-1,2 3 0,2 1 0,4 1 0,5 4-1,3-4 1,4 3 0,9-1 0,7-1 1,7-1-1,3-1 0,7-1 1,4-1-1,3 1 1,3-2 0,0 2-1,-3-2 1,-5 2-1,-1-2 1,-4 4-1,-9 1 1,-6-1 0,-6 2 0,-9-1 0,-8 3 1,-3 0-1,-7-3 0,-2 0 0,-2-1 0,-3-2-1,3-3 0,1-4-2,6-1-2,3-8-2,7 5-8,1-13-10,13 1-16,8-1 0</inkml:trace>
  <inkml:trace contextRef="#ctx0" brushRef="#br0" timeOffset="577">547 180 2,'0'0'25,"0"0"0,0 0-2,3-12-4,-3 12-4,0 0-3,0 11-2,0-2-3,0 9-2,0 4 0,4 8-1,-4 6-2,6 8 1,-1 2-1,1 4 0,-1 0-1,3-1 0,-2-5-2,-1-3 1,0-4-3,-2-10-2,3 0-8,-6-14-12,0-1-14,0-12-1</inkml:trace>
  <inkml:trace contextRef="#ctx0" brushRef="#br0" timeOffset="889">452 507 33,'14'-33'36,"2"19"-17,-1-3-4,6 6-4,0-2-8,0 3-6,4 10-8,-5-5-7,2 5-10,-2 10-9</inkml:trace>
  <inkml:trace contextRef="#ctx0" brushRef="#br0" timeOffset="1076">734 459 9,'0'0'24,"0"0"-5,0 0-3,0 0-5,0 0 0,14 11-4,-14-2 0,7 6-1,-4 1-1,1 5 1,1 2-2,2 0 0,-1 0-1,1 0-1,0-4-1,2-2 1,-1-5-2,3-3 1,-1-5-1,1-4 1,1-5-1,0-3 0,3-4 1,1-2-1,1-4 1,0-1-1,-3-2 1,1 1 0,-2-3 3,-2 2-3,-5 1 1,0 1 0,-6 1 0,3 5 0,-3 1 0,0 12-1,0-12 0,0 12 0,0 0 0,0 21-1,0-5 0,0 5 1,3 3-1,-3 4 0,5 1-1,-2-1 0,5 0-2,-4-6-4,9 6-16,-1-4-18,-2-8 1,5-1-1</inkml:trace>
  <inkml:trace contextRef="#ctx0" brushRef="#br0" timeOffset="1607">1324 410 19,'0'0'39,"0"0"-2,0 0-20,0 0-7,-7 13 1,-4-4-7,2 9-2,-2 2-1,-3 6 0,2 4 0,-1-1-1,4 0 0,1-2-1,5-2 1,3-5 0,3-6-1,-3-14 1,20 10-1,-7-13 1,5-3-1,-2-5 1,3-2 0,-1-3 0,0-2 1,-3-4-1,-2 0 1,-1-3-1,-5-3 1,-2 0 0,-5-3 0,0-3 1,-8 1 0,-2-3-1,-5 1 1,-1 2-1,0 2 0,1 3 0,-1 5 0,4 5 0,2 4 0,10 14 0,-9-13 0,9 13 0,0 9 0,0 6 0,5 7 0,1 4 0,2 7 0,2 6 0,3 4-1,2 2 1,3-1-2,-1-4 0,1-2-2,0-5-2,3-1-6,-7-11-5,6 1-14,-4-5-9,-4-7-3</inkml:trace>
  <inkml:trace contextRef="#ctx0" brushRef="#br0" timeOffset="2184">1623 578 4,'11'-8'26,"0"-3"-4,-6 2-3,-5 9-4,12-19-3,-4 10-1,-3-6-3,2 3 2,-4-4-4,1 4-1,-4-4 2,0 5-2,-4-2-1,4 13-1,-10-16 0,10 16-1,-19-4 0,8 8-1,-3 5 0,2 6-1,-2 4 1,0 2-1,2 4 0,3 1-1,3 0 1,6-1 0,0-4-2,7-4 1,5-5-1,5-5 0,6-5-1,2-4-1,3-3 1,2-5-1,1-1 0,-2-3 2,-1-1 0,-1-1 1,-5-1 1,-5 1 0,-3-4 1,-4 1 1,-4-1 0,-2 2 0,-4-1 2,0 4-1,0 2-1,0 4 0,0 9-1,0 0 1,0 0-1,-6 13 0,6 2-1,0 3 0,5 3 0,-2 1 0,1-1 0,1-1 1,0-3-2,0-2 1,-1-4 0,-4-11 0,8 13 0,-8-13 0,0 0 1,10 0-1,-10 0 0,8-12 0,-4 2 0,2-2 1,-2-3-1,4-4 0,0-2 0,1-1 0,0 0 0,2 2 0,0 2 0,-1 4 0,0 2 1,1 6-1,-11 6 0,17 8 1,-9 5-1,1 1 0,-3 5 1,1 1-1,-1 5 0,0-1 0,1-1-1,-3-4 0,2-1-2,-2-6-2,5 2-9,-9-14-19,0 0-5,12 6-4</inkml:trace>
  <inkml:trace contextRef="#ctx0" brushRef="#br0" timeOffset="3073">2300-1 28,'-14'5'40,"4"3"-4,6 4-18,-8 0-6,6 7-5,-4-1 0,7 9-4,-2 2 0,5 5-1,8 2-1,-1 3 1,4 5-2,2 1 0,2 3-3,-1-7 0,5 2-5,-7-11-6,9 0-14,-6-7-11,-4-11-2</inkml:trace>
  <inkml:trace contextRef="#ctx0" brushRef="#br0" timeOffset="3338">2278 407 31,'-15'-8'39,"3"-1"-12,12 9-8,14-13-3,0 5-7,7 1-2,0-1-6,3-3-8,4 6-18,-2-2-12,-6-1-4,-1 4 2</inkml:trace>
  <inkml:trace contextRef="#ctx0" brushRef="#br0" timeOffset="3603">2685 260 18,'0'0'40,"-5"9"-11,5-9-5,0 14-4,3-1-8,-7-2-1,4 9-4,0 2-3,0 5 0,0 2-1,5 5-1,0 2-1,4 1 1,1 0-2,4 0 1,0-6 1,1-2-2,-2-6-2,-1-6 1,0-1-5,-12-16-18,0 0-18,0 0 0,3-11-3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36.9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362 307 30,'9'-26'24,"-4"15"-4,-5-4-3,0 15-4,-15-19-2,3 15-2,-8-4-4,-1 8-1,-9 0-1,-1 0-1,-5 11-1,0 1 1,-2 1-1,2 3 0,4 2 1,5 1 0,7-3-1,5 1 0,8-3 0,7-2 1,10-3-1,7 0 1,6-3 0,6 1-1,3-1 1,4 2 0,1-1-1,1 4-1,-4-1 1,-3 3-1,-7 0 1,-7 3-1,-5 2 1,-9 1-2,-10 1 2,-6 2-2,-5-2 0,-9-1 0,-1 0-2,-7-5-1,2-2-3,-5-9-7,8 1-10,0-11-13,4-7-1</inkml:trace>
  <inkml:trace contextRef="#ctx0" brushRef="#br0" timeOffset="468">513 121 10,'28'3'39,"-28"-3"2,10 14-2,-10-14-25,-7 15-4,-2-5-3,5 10-2,-3 2-1,2 8-1,-3 4-1,4 6 0,1 1-1,3 3 2,0 4-3,0-2 0,3-3 0,0-5-3,3-5-1,-6-8-4,7-1-9,-7-7-22,0-17-1,0 0-2</inkml:trace>
  <inkml:trace contextRef="#ctx0" brushRef="#br0" timeOffset="733">479 474 10,'-7'-27'35,"2"16"3,5 1-15,0 10-10,12-12-2,-2 12-6,0-5-2,2 5-1,3 0-2,3 0-1,1 0-1,1 0 1,1 0-2,0 0 0,1 4 0,-1-4-2,-2 0 2,-4 0 1,-1 0 2,-1 0 0,-13 0 2,15 3 3,-15-3 0,0 0-1,0 0 0,9 4 0,-9-4 2,0 11-3,0-11 0,0 20-1,0-5 0,0 4-1,4 1 0,0 0 0,1 2 0,0-2-1,1-4 1,3-1-1,-1-3 0,1-4 0,2-4 0,0-4 0,0-5 0,2-2 0,0-5 0,3-2 0,-1-3 0,3-4 0,-2-4-1,3 1 1,-1-4 0,0 1 1,-4 1 0,0 2-1,-2 4 2,-3 5-1,-2 6 1,-7 9 0,13 4 0,-8 9 0,-2 5-1,1 6 1,-1 0-1,1 6 1,-1-2-1,2 2-2,-1-2-1,-4-5-2,9-2-1,-5-8-7,8 3-12,0-9-16,1-7-2,4-3 1</inkml:trace>
  <inkml:trace contextRef="#ctx0" brushRef="#br0" timeOffset="1404">1489 404 17,'9'-7'36,"-9"7"1,0 0-15,0 0-7,-19 4-7,4 5-3,-6 0-2,1 6 1,-4 1-2,2 5 0,0 5-1,4 1 0,2 2 0,4 1-1,5 0 1,4-3-1,3-4 1,10-5-1,1-6 0,6-5 0,1-7 1,4-6-1,2-4 1,1-7 0,0-4-1,0-3 0,-2-4 0,0-3 1,-3-5-1,-4-2 0,-4-2 0,-3-2 0,-6 0 0,-3 0 0,-7 2 0,-5 4 1,-2 8-1,-2 5 1,-1 8 0,1 8 0,2 7 0,2 13 1,3 7-1,6 8 0,3 6 0,5 4 0,4 5 0,4 1 0,1 0 0,6-1-1,2-4 0,0-3-2,5-2-3,-4-10-5,6 3-12,-6-7-15,1-5-3,-2-5-2</inkml:trace>
  <inkml:trace contextRef="#ctx0" brushRef="#br0" timeOffset="1934">1830 630 34,'0'0'34,"4"-11"-11,-4 11-9,0 0-2,16-11-1,-8 2-6,6 1 0,-2-5-2,6 2 1,-2-7-1,5 1-1,-2-4-1,2 0 1,-5-2 0,-1 2 0,-5-2 0,-3 3 0,-7 1 0,0 3 0,-11 4 1,-1 5-2,-6 7 1,-1 0-1,-3 12 1,3 6-1,0 4-1,4 6 1,3 3 0,5 3-1,7 1 1,4-1-1,5-3 2,6-4-4,4-6 2,1-6-3,6-5 0,0-10-3,5 0-3,-4-16-3,6 3-2,-8-8-1,6 2 0,-8-6 5,0 3 0,-6-3 5,-4 2 6,-3 2 6,-5-1 2,0 5-1,-8-3 4,3 8 0,-5-2-2,5 14-2,-5-13 0,5 13-2,0 0-2,-7 13-1,7 0 0,0 4-1,0 5-1,0 2 0,4 2 1,-1 2-1,2-2-1,0-1 1,1-5-1,0-4 0,0-5 1,-6-11-1,14 6 0,-14-6 0,13-15 0,-6 2 1,0-4-2,2-2 2,0-4-2,2-1 2,0 0-1,2-3 0,1-1 0,4 1 1,-1 3-1,3 4 2,-2 6-1,0 7-1,0 7 1,0 10 0,-6 5-1,-2 7 0,-3 4 0,-2 2 0,-1 1-1,-4-3-3,0 4-4,0-12-9,4-2-24,-4-6 0,0-10 0</inkml:trace>
  <inkml:trace contextRef="#ctx0" brushRef="#br0" timeOffset="2808">2721 20 7,'0'-25'40,"0"25"1,0 0-1,0 0-21,-3 17-8,3-2-2,4 11-2,1 6-1,3 9-1,0 6-2,2 6-1,-1 2 0,3 4-1,-1-4-1,-2-3 0,2-5-2,-3-8 0,0-5-2,-4-13-4,4-1-6,-8-20-19,0 0-9,0 0-2,4-20 2</inkml:trace>
  <inkml:trace contextRef="#ctx0" brushRef="#br0" timeOffset="3073">2753 341 3,'-24'-9'40,"14"6"2,10 3-2,0 0-17,-9 0-11,9 0-4,17-6-3,0-1-1,1-4-3,6-1-2,5-1-4,-1-8-7,9 6-15,-3-2-15,-2-1-1,-2 2 1</inkml:trace>
  <inkml:trace contextRef="#ctx0" brushRef="#br0" timeOffset="3307">3153 150 2,'-13'18'38,"13"-18"2,-9 8-3,9-8-20,0 0-6,0 0-1,14-15-2,1 8-2,-1-2-2,6 3 0,-1-3 0,5 5-2,-3 1 0,-1 3-1,-1 4 0,-4 6-1,-5 2 0,-4 6 0,-6 4 0,0 5-1,-8 3 1,-3 1 0,-2 1 0,-2-4 0,-1-2 0,3-3 1,1-6 0,5-4 0,7-13 1,0 10 0,0-10-1,20-6 1,-2-1 0,4-2 0,5-2 0,5 1 0,3-1-1,1 0 0,0 3 0,-2 2-1,-3 2 0,-4 1-1,-3 3-1,-7 0-1,-1 0-4,-16 0-6,21 0-26,-21 0-6,11-6 0,-11 6-1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7:43:41.69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240 360 16,'-11'7'35,"11"-7"0,0 0-15,0 0-8,0 0-1,5-10-4,-5 10-2,0 0 2,0 0-3,-15-6 0,5 6-3,-4 0-1,-2 5 0,-4 1-2,-1 4 1,-3 0-1,-1 5 1,1 2-1,1 5 1,2-1 0,5 1 1,16-22 0,0 0 2,0 0 0,0 0 2,-12 47-2,12-47 2,0 0-1,0 0 0,42 24 0,-42-24-3,42 14 0,-42-14-1,43 3 1,-43-3 1,0 0 0,59 4 0,-59-4 0,0 0 0,49 15 0,-49-15 2,0 0-4,0 0-1,9 47 0,-9-47 0,0 0-1,-44 42-1,44-42-4,0 0-13,-62 43-20,62-43 1,-49 21 1</inkml:trace>
  <inkml:trace contextRef="#ctx0" brushRef="#br0" timeOffset="624">374 158 18,'9'35'38,"-6"-20"0,-3 1-1,0-3-26,4 9-1,-1 4-4,4 7 0,-2 4-1,-5-37 0,9 49 2,-9-49-4,6 68-1,-6-68-1,7 81 0,-7-38-2,4 1 0,-1 0-2,0 0-5,-3-44-1,5 82-8,-5-82-18,0 67-7,0-67-4</inkml:trace>
  <inkml:trace contextRef="#ctx0" brushRef="#br0" timeOffset="952">383 486 31,'-6'31'39,"6"-22"0,0-9-1,22-4-28,-4-7-8,8-2 0,7-3 0,7 1-1,3-1 1,2 2-2,-2 3-2,-3 1-7,2 6-17,-7-1-13,-12 1-2,-4 4 0</inkml:trace>
  <inkml:trace contextRef="#ctx0" brushRef="#br0" timeOffset="1279">787 493 7,'12'17'32,"-12"-17"2,0 0-16,13 3-8,-13-3 2,13 9-1,-13-9-2,0 0 0,0 0 2,0 0-6,0 0 1,26 52-5,-26-52 0,0 0-1,23 51 1,-23-51-2,0 0 0,28 50-1,-28-50 0,0 0 4,0 0 0,47 41 0,-47-41-1,0 0 1,54-9 0,-32-16-2,0-10 0,-4-6-1,-2-2-1,-7 2 2,-3 8-1,-6 9 2,3 8-2,-3 6 3,0 10 0,0-11 0,0 11 0,0 0 0,3 17 0,0-2 0,-3-15-1,0 0 0,0 0 2,14 57-3,-14-57 1,11 47-1,-11-47-1,16 55-1,-16-55-2,19 56-6,-19-56-9,25 56-20,-25-56-3,0 0-5</inkml:trace>
  <inkml:trace contextRef="#ctx0" brushRef="#br0" timeOffset="1810">1581 385 30,'13'0'39,"-16"14"-3,3-14 0,-20 10-27,8-3-7,0 5-2,-3 1 0,1 7 1,14-20-1,0 0 3,-27 42-1,27-42-1,-19 41-1,19-41 1,-19 48-2,19-48 2,-14 47-1,14-47-2,-8 46 1,8-46 2,0 41 1,0-41 0,0 0 0,0 0 2,17 45 0,-17-45 0,0 0 0,19-17-1,7-18-1,2-14-2,-2-7 2,-4-8-4,-3-1 2,-5-2-2,-8 2 1,-6 8 0,0 3-2,-3 2 3,0 4-1,-3 6 1,0 3-1,0 11 1,2 8-1,-1 7 2,5 13-1,0 0 1,-6 19 2,6 7-2,0 11 1,6 7-2,-2 8 3,1 7-3,4 5 3,-9-64-3,10 71 1,-10-71 0,15 76-5,-15-76 3,22 73-4,-22-73-4,25 64-15,-25-64-18,32 46-1,-32-46-3</inkml:trace>
  <inkml:trace contextRef="#ctx0" brushRef="#br0" timeOffset="2434">1823 526 45,'0'0'41,"0"0"-3,10 51-1,-10-51-33,0 0-5,31 21 1,-1-16-2,-2-9 1,7-9 0,1-13 1,4-6-2,-5-3 2,-4 3-1,-12 4 0,-7 3 1,-6 4 1,-6 6 0,-9 5 0,-7 6 1,-3 4 0,-7 10 1,-2 2 0,-4 4 0,1 9-1,31-25 1,0 0 0,-46 50 1,46-50-4,-22 47 2,22-47-1,-13 55 1,13-55-2,3 61 1,-3-61-1,18 57-2,-18-57 1,33 46-3,-33-46-4,49 31-5,-49-31-15,56 14-13,-32-19-1,41-14-1</inkml:trace>
  <inkml:trace contextRef="#ctx0" brushRef="#br0" timeOffset="2839">2340 405 31,'-15'17'39,"9"-3"-2,-1 2-2,1 2-23,6-18-7,0 0-1,0 0-1,4 58-2,-4-58-2,7 47 2,-7-47-1,6 54 0,-6-54 0,11 54-2,-11-54 1,9 50 1,-9-50 0,11 46 1,-11-46-1,0 0 0,16 43 0,-16-43 3,0 0-1,0 0 1,24-42-1,-9-6-1,0-5 1,1-4 0,-1 0 1,1 7-4,0 12 3,-1 22-2,-1 8 1,-2 8 1,3 15-1,-15-15 0,0 0 0,21 42-1,-21-42 0,18 50-1,-18-50 0,19 64-1,-19-64-3,18 69-2,-18-69-8,19 71-16,-19-71-12,16 58-1</inkml:trace>
  <inkml:trace contextRef="#ctx0" brushRef="#br0" timeOffset="3338">2785 126 36,'13'15'40,"-13"6"2,0 2-3,0 2-29,5 2-8,-2 7-2,1 7 0,4 6 2,-8-47-1,6 57 1,-6-57 0,10 71-1,-10-71 0,10 82-1,-3-41 0,-1 2-4,-6-43-2,8 79-7,-8-79-13,16 68-17,-16-68 0,0 0 0</inkml:trace>
  <inkml:trace contextRef="#ctx0" brushRef="#br0" timeOffset="3619">2720 493 45,'-22'12'43,"22"-12"-1,-9 7-3,9-7-27,16-6-9,2 1-2,6-3-1,5-2-2,10 0-7,-4-2-17,6-3-16,2-2 0,-3-1-3</inkml:trace>
  <inkml:trace contextRef="#ctx0" brushRef="#br0" timeOffset="4259">3201 407 27,'0'0'33,"0"-10"-10,8-2-12,4 1-4,1-4 3,5 2-2,1-1 4,7 3-5,-2 1 0,4 2-1,-1 3-2,1 5-2,-3 0 0,-3 0-2,-6 12 0,-6 0-1,-5 3 0,-8 5 0,-6 3 0,-7 1 1,-3 1-1,-2 2 1,-3-5 0,5-1 1,1-5 0,4-2-1,5-5 1,9-9 0,0 0 0,0 0 0,13 6 0,2-6 0,2 0 1,7-3 0,0 3 0,2 4 0,-26-4-1,0 0 1,0 0 2,53 18-3,-53-18 3,0 0-3,0 0 0,40 47-1,-40-47 1,0 0-1,8 55-1,-8-55 0,0 0 0,-18 58 1,18-58 0,0 0 0,-40 49-4,40-49-8,0 0-23,-62 18-6,62-18-4,-35-15 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8-20T10:54:23.88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5471 135 128,'5'0'1,"155"-10"-1,-6 0 0,-10 1 0,-11-1 1,-14 0-1,-11-1 0,-13 1 1,-10 1-1,-15 0 1,-10 0-1,-9 1 1,-8 0-1,-6 1 1,-8 2-1,-6 0 0,-6 2 0,-5 0 0,-12 3-1,15 0-2,-15 0-5,0 0-4,-13 7-21,-2-7-3,-1 4-2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8-20T10:54:23.88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5785 5395 166,'29'22'0,"54"38"0,0-1 0,-1-2 0,-1-3 0,-2 1 0,-1 0 0,-5 2-1,-1-1 1,-4 3 0,-2-3 1,-2-1-2,-3-2 2,-4-1-1,-1-2 0,-2-5 1,-6-4-1,-3-4 0,-5-4 0,-5-3 0,-3-3 0,-5-6-2,-6-6 0,-4 0-3,-6-7-2,-1 3-7,-10-11-11,0 0-14,0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8-20T10:54:23.88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5900 8792 163,'29'32'1,"50"56"-1,0-1 1,-1-2-1,-2-3 1,-4 1-1,0-2 0,-4-3 0,0 0 0,-3 1 0,-3-4 0,-2 0 0,-1 0 1,-1-5-1,-4 0 0,0-2-1,-4-4 1,-1-6-1,-1-3 1,-1-2-1,-2-1 0,-4-4 1,-2-4-1,-1-3 3,-4-2-4,-5-3 3,-2-4-2,-4-3 2,-3-5-2,-3-2 1,-3-5-1,-3 0 0,0-2 0,-4-3 0,-1 0 0,-2-2 0,0 1 0,-4-11 0,4 15-1,-4-15-1,0 11-6,0-11-10,0 0-18,0 0-2,-12-20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0,11 4 1,3 5-2,5 4 0,6 4 0,-2 7-1,-2 8 0,2 4 1,-5 5 0,-4 4 0,-6 3-2,-8 0 0,-11 0-2,-7-4-5,-5 2-16,-11-7-17,-12-6-2,-6-2 0</inkml:trace>
  <inkml:trace contextRef="#ctx0" brushRef="#br0" timeOffset="1450">3174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1,11-5-1,7-2-1,10-11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2,-5-1-1,-7-2 1,-10-1-2,-9-3 1,-10-1-2,-13-5-3,-5 1-10,-19-6-25,-8-7-2,-7-4-1</inkml:trace>
  <inkml:trace contextRef="#ctx0" brushRef="#br0" timeOffset="4975">2984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0-1,-7-6-2,6 1-1,-1 2-4,2-4-3,3 7-15,-3 0-18,-3-4-2,1 4-3</inkml:trace>
  <inkml:trace contextRef="#ctx0" brushRef="#br0" timeOffset="6582">1985 3344 6,'27'8'36,"-13"0"5,-4-2-6,1-3-17,5 5-7,-2-4-5,3 3-2,-2-3-3,2-4-4,5 7-9,-6-7-14,0-5-12,6 5-1,-3-6-1</inkml:trace>
  <inkml:trace contextRef="#ctx0" brushRef="#br0" timeOffset="6831">2345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3-3,3 0-5,-1-3-6,8 7-13,-4 0-19,3-1 0,2 6-2</inkml:trace>
  <inkml:trace contextRef="#ctx0" brushRef="#br0" timeOffset="7798">1934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1,4-2-2,3 3 1,-1 0-1,-3 1 0,-10-2 0,-8 1-1,-5 2 3,-8 1-2,-13-1 0,-9 1 0,-15-4 1,-7-3-1,-8-3 0,-7-5 0,-9-3-3,-7-9-4,0 4-10,-17-8-18,0 0-3,0 0-3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0-3,0 0-5,-2 4-2,-4 1 0,3 4-3,-6-1-3,4 5 1,-3 0-3,5 4-2,-5 1 0,4 4-1,-2 0 0,0 4-1,1 0 0,0 2 0,1 1 0,0 1 0,3 1-1,0 2 1,3-1-1,2 0 0,3 3 0,2-1 0,1 2 1,4 1-1,1 2 1,3-1-1,0 3 1,0 2 0,0 0 0,3 3 0,1 0-1,2 0 1,-1 1-1,2 0 2,2-1-2,0 0 0,1-2 2,3-1-2,1 1 1,2-2 0,1-1 0,3 0 0,0-1 1,3-1-1,1-1-1,3-1 2,0-3-2,5-3 0,2 0-1,1-1 1,1-3-1,1-2 1,1-1-1,3-4 1,5-3 0,-1-2 1,2-5-1,1-3 1,1-3 0,1-4 0,-1-7 0,-2-1-1,-4-3 1,2-7-2,-1-2 1,-4-2-1,0-5 0,-2-2 0,0-2 0,-1-3 0,-1 0 0,-6 0 1,1-3 0,-1-1 0,-1-1-2,-2 0 2,-2 0-1,-1-1 1,-4-1-1,-2-1 1,-2 0-1,-4-1 1,-1 1 0,-2-3 0,-2 0 1,-1 1-1,-2-2 1,-1 1-1,-3 1 0,0 0 1,0-1-1,-4 4 1,-4 0 0,-1 2 0,-4-2 0,-2 2 0,-4-2 0,-1 2-1,-4-2 1,-3 1 0,-4-2-1,-2 0 1,-3-1-1,-4 2 0,-6-1 0,-2-1 1,-5 3-1,-4 2 0,-6 2-1,-9 1 0,-6 6-1,-5 5-2,-3 14-6,-5 3-14,1 22-17,1 14-1,-1 16-1</inkml:trace>
  <inkml:trace contextRef="#ctx0" brushRef="#br0" timeOffset="1841">2549 1004 1,'0'0'17,"0"0"1,0 0-3,0 0 0,0 0 0,0 0-1,0 0-2,0 0-1,0 0 1,0 0-4,0 0 1,0 0-4,0 0-2,0 0 0,0 0-1,0 0-1,0 0 0,0 0 1,0 0-1,0 0 0,14 0 0,-5 3 1,0-3-1,3 4 1,0-4-1,1 4 0,0-4 0,2 7-1,0-7 1,1 5-1,-2-5 0,0 4 0,-1-4 0,-2 3 0,-1-3 0,-10 0 1,12 0-1,-12 0 1,0 0-1,0 0 2,0 0-2,0 0-2,0 0-2,0 0-5,0 0-23,0 0-8,0 0-1,0 0-1</inkml:trace>
  <inkml:trace contextRef="#ctx0" brushRef="#br0" timeOffset="4320">2212 1632 17,'0'0'18,"0"0"-4,0 0 1,0 0-4,0 0 1,0 0-2,-7-13 0,7 13-1,0 0 0,0 0 0,-12-10-3,12 10 2,0 0-2,-12-10-1,2 2 0,10 8-1,-17-13 0,6 4-1,-3-2 2,0-1-2,-6-1 0,-1-2 1,-2-1-1,1 0-1,0-1 0,1 1 0,-1 0-1,4 3 1,1-2-2,5 3 1,0 3-1,2 1 2,10 8-1,-14-12-1,14 12 1,0 0-1,-10-8 0,10 8 0,0 0 0,0 0 0,0 0-1,0 0-1,0 0-1,0 0-3,0 0-18,3 10-16,-3-10-3,0 0-2,0-11 2</inkml:trace>
  <inkml:trace contextRef="#ctx0" brushRef="#br0" timeOffset="5225">2047 666 27,'0'0'38,"0"0"-6,0 0-8,0 0-4,0 0-4,10-5-5,-10 5-2,0 0-1,0 0-2,0 0-1,0 0 0,0 0-1,0 0 0,0 0 0,0 0-1,0 0-1,0 0 0,0 0 0,0 0-2,0 0-1,0 0-2,0 0-11,0 0-27,0 0-4,8-13-2,1-4-2</inkml:trace>
  <inkml:trace contextRef="#ctx0" brushRef="#br0" timeOffset="11292">1889 5606 13,'0'0'14,"0"12"1,6-3 0,-6 4-1,7 4-1,-4 6-4,4 5-1,-2 6 0,4 5-4,-2 4-1,1 3 0,5 7-1,-3 4 1,4 4 0,2 6-2,-3 2 0,2 8 0,-1 5 0,0 4-1,-4 9 1,2 4-2,-3 9 2,-2 7-1,-4 4 1,2 4-1,-5 7 0,0 5 0,0 4 1,-5 1 0,-2 1 0,-2 5 0,-2-4 1,1 0-1,-3-2 1,-2-5 1,-1-7 0,1-3-1,0-11-1,2-11 1,0-14-1,1-11 1,0-15-1,6-12-1,1-14 1,2-12-1,3-11 0,-3-5 1,3-9-1,0 0 0,0 0 0,0 0 0,0 0 1,0 0-1,0 0 1,0 0-1,0 0 0,0 0 1,0 0-1,10-7 0,-10 7 0,13-11 0,3 3-1,4 0 0,5-2 0,4 1 0,8 1 1,2 0-1,6 1 0,4 1 0,-2 1 2,2 1-1,1 1 0,-4 3 0,0 0 0,-4 0 0,-3 4 0,-4 1 0,-4 3-1,-4 4 1,-4 2-1,-3 7 1,-4 1-1,-3 5-1,-6 1 2,-2 1-1,-5 0 1,-3 0-1,-4-2 1,-8-6-1,-4-4 2,-5-2 1,-6-6-1,-6-2 0,-6-7-1,-7 0 1,-5-5-1,-2-2 0,1-1-1,1-2 1,2 1-1,6 0 1,5 2-1,6 0 1,11 3-1,3-2-1,11 4-6,-2-8-7,12-1-23,5-7-2,-1-3 0</inkml:trace>
  <inkml:trace contextRef="#ctx0" brushRef="#br0" timeOffset="14599">1354 6251 14,'0'0'16,"0"0"-3,0 0-2,-8 9-3,8-9-4,0 20 0,0-2-1,0 7-2,0 6 1,4 11 1,-4 5-1,0 8 3,-3 6 0,3 6-1,-7 5-1,0 10 2,0 3-2,-3 10 1,-4 5-1,4 4-2,-6 6 1,4 6-1,-4 3 1,4 3 0,-5-3 2,4 0-2,-1 2-1,2-2 0,-1-4 0,3-3 1,-3-5-1,2-6 0,1-4 0,2-2 0,2-6 0,1-5-1,0-2 0,2-7 1,3 1-2,-3-1-1,3-8 2,-4-2-2,4-10 1,-5-3 0,2-8 1,0-5-1,-1-13 1,4-5 1,0-8 0,-3-4 0,3-9-1,0 0 0,0 0 0,0 0 0,3-11 0,-3 0-1,0-1 1,4-2 0,-4-2 0,3-2 0,-3-1-1,3-1 1,-3 2 0,4-6 0,1 1 0,1-2 2,3 3-2,0-3 2,3 1-2,0 1 2,2 1-1,2 3 2,1 3-3,-1 1 1,6 2-2,-1 0 1,3 3 0,1 2-1,2 2 1,0 1-1,1 2 1,3 3-1,-4 0 2,1 5 0,3 3-1,-3 2 0,1 4 1,-1 2-1,0 3 0,-3 0 1,-1 6-1,-5 1-1,-4-2 1,-1 1-2,-7-1 3,-3 0-3,-4-1 2,-7 2-1,-5-7 1,-4 3 1,-6-2-1,-4 1 0,-5-1 1,-4-2-1,-3-1 2,-1-3-2,-8-2 4,4-3-2,-2-3 1,2-2-2,2-3 1,3 0-1,3 0-1,7-5 0,7 2-2,5 0 0,4 3-3,3-7 0,9 7-3,0 0-6,-4-9-6,4 9-17,13-16-1</inkml:trace>
  <inkml:trace contextRef="#ctx0" brushRef="#br0" timeOffset="47102">1380 2173 13,'0'0'18,"-16"-6"-2,16 6-2,-12 0-1,12 0-2,-15-4 0,4 4-1,11 0-3,-19-3 1,19 3-1,-20 0 0,20 0-3,-23 0 2,13 6-1,-1-6-2,1 8 0,-3-3 0,1 5-1,-1-1 0,-1 3 0,0 1-1,-2 3 0,0 2 1,-1 2-1,1 3 0,-2 3 0,1-1-1,-2 3 1,1 1-1,0 0 1,0 1-1,2 2 1,1-1-1,1 2 0,0-1 1,3 4-1,-3-1 1,2 1-1,-1 1 0,1 2 0,-1 1 0,0 3 0,-1 3 0,0-1-1,2 1 1,0 2 0,-1 4 0,1-1 0,-1 2 0,0 2 0,-2 0 1,0 2-1,0 1 0,0 2 0,-1 1 0,16-61 3,-13 70-2,13-70 1,-15 76-1,8-33 0,0 3 1,0-1-1,0 7 1,1 1-2,2 4 0,-2 0 0,1 4 0,2 1 0,0 6-1,3-3 1,-4 6 0,4-2 0,0 0 0,3 27-1,6 30 0,4-12 0,6-11-1,3-15 1,2-10 0,4-14 0,2-8 1,-2-11 0,0 0 0,1-3 1,-3-2-1,2-2 0,0-2 1,1-3-1,0-3 0,3-5 0,1-1 1,0-3-1,3-2 0,-1-4 1,0-2-1,-1-2 0,3-3 0,-2-3-1,1-1 0,-1-4 1,1 0-1,-1-7 0,2 0 1,0 0-1,-2-4 2,1-1-1,1-3 0,0-1 0,-2-2 1,2-3-1,-2-4 0,-1-4 0,-3-3 0,-1-3 1,-2-2-2,0-5 2,2-1-2,0-4 0,-1-4 0,0-2-1,-1-2 2,-1-5-1,-1 0 1,1-5-1,-5-4 2,-1-3-1,-2-2 1,1-4-1,0-4 2,-3-3-2,1-3 0,-2-1 1,-2-2-1,-3-4 0,0 1 0,-4-3 0,0 4 0,-4-4 1,-3 2-1,0 0 0,0 1 0,-4 0 0,-5 0 0,0 2 1,-4 2-1,-3 2 0,-3 4 0,-4 2 1,-3 5 0,-4 5 0,-5 4 1,-2 5 0,-6 1 0,0 6 0,-7 2 1,-3 4-2,-9 5 1,-3 8-1,-4 4-1,-11 10 1,-2 10-2,-7 8-2,-4 17-5,-10 7-24,1 13-9,-5 16-2,50-19 0</inkml:trace>
  <inkml:trace contextRef="#ctx0" brushRef="#br0" timeOffset="49737">1274 5717 13,'-8'-5'20,"8"5"-5,0 0 0,0 0-4,0 0 0,0 0-3,0 0-1,0 0-1,3 12 0,-3-3-2,0 6-1,0 6 2,-3 8-2,3 7-2,-4 7-2,4 15-4,0 9-6,0 14-15,4 17-7,-1 6 0</inkml:trace>
  <inkml:trace contextRef="#ctx0" brushRef="#br0" timeOffset="55680">1412 3065 18,'0'14'13,"0"1"-4,0 8-4,6 7 3,-3 9-1,3 12-2,0 9 1,1 12-3,1 10 0,0 11 0,0 4 0,2 8-1,0 0-1,-1-5 0,0-4 2,0-8-2,1-11 1,-1-13 0,2-12-1,2-9 0,-1-11 1,7-8-1,2-8 2,7-11 0,9-9 1,7-13-1,7-11 0,9-14-1,13-10 4,6-16-3,11-8 0,6-12-1,7-6 0,4-3 0,6-1 1,-5 0-1,-1 7 0,-4 5 3,-8 11-3,-11 7 1,-8 11-1,-14 11 0,-9 10 0,-11 8 0,-9 7-1,-10 6 1,-8 6 0,-15 9-1,13-6 1,-13 6 0,0 0 0,0 0 1,0 0-2,0 0 2,-10 6-2,10-6 0,0 0-1,-9 4 1,9-4-1,0 0-1,0 0 1,-9 0-1,9 0 0,0 0-2,0 0 2,0 0-1,0 0 1,0 0 0,0 0 1,0 0 0,0 0-1,0 0 2,0 0-1,0 0 0,0-10 0,0 0 1,3-3-1,5-5-1,2-3 1,3-5 0,4-3-1,5-2 2,3-1-2,6-1 1,0 1 0,4 1 1,2 5-1,1 1 0,1 5 1,1 4-1,-2 6 0,-3 6 0,-3 4 0,-6 5 1,-2 7-1,-4 3 0,-5 6 0,-7 2 1,-5 6-2,-6 5 2,-5 3-1,-8 1 0,-6 2 1,-6 1-2,-6 0 1,-7-2 0,-2-3 0,-4-4 0,1-6 1,1-5-1,1-5 0,3-6 1,3-5-1,7-5 1,5-5-1,6-2-1,3-5-1,9 0-3,3-8-7,13 3-12,5-2-15,2-4 0,7 2-2</inkml:trace>
  <inkml:trace contextRef="#ctx0" brushRef="#br0" timeOffset="58331">909 2513 10,'-10'8'18,"-10"-3"-2,7 0-2,-5 1-4,-5 2-3,-7 0 1,30-8-3,0 0 1,-63 21-2,63-21-1,-58 18 1,58-18 0,-69 23-1,69-23-1,-76 28-2,76-28 1,-82 33-1,38-14-1,2-1 0,0 6 1,0-8-1,-1 4 1,43-20 1,-72 37 0,72-37 0,-58 32-1,58-32 1,-44 27-1,44-27 1,0 0-1,-44 35 0,44-35 0,0 0 0,0 0 1,-16 49 0,16-49 2,0 0 0,13 65 0,-13-65 0,19 65-1,-19-65 0,24 87 1,-11-35-1,2 7-1,1 6 1,2 3 0,-1 1 0,2 4-1,1 0 0,-1-1 0,0 0 0,2-4 1,-1-2-1,-2-4 0,1-3 0,-1-7 0,-2-3 1,1-6-2,-17-43 1,28 68 0,-28-68 0,22 44 0,-22-44 0,0 0 0,25 41 0,-25-41 0,0 0 0,0 0 0,0 0-1,0 0 1,0 0-1,0 0 1,0 0 0,0 0-1,0 0 1,0 0-1,0 0 1,0 0-1,0 0 1,0 0-1,0 0 0,0 0 0,0 0 0,0 0 0,0 0 0,-4-48 0,4 48 0,0 0 0,0 0 0,-24-43-1,24 43 1,0 0-1,0 0 0,0 0 0,0 0 0,-45-10-1,45 10 1,0 0 0,-22 48 1,22-48-1,-10 54 1,10-54 0,-3 70 0,3-28-1,3 1 1,0 3 1,3 1-2,1 1 1,3-2 0,1 0 0,2-4 0,-13-42 0,33 74 0,-33-74 0,38 52 1,-25-56-2,29 26 0,-2-19 1,-3-21 0,-2-13 0,-7-15 0,-4-5 0,-8-6-1,-9 7 2,-7-1 0,-3 1 0,3 50 1,-7-44 0,7 44-1,-13-45 1,13 45 0,0 0-1,-25-54 0,25 54 0,0 0-3,0 0-4,-38-52-8,38 52-22,0 0 0,0 0-5,-41-17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0,10 4 1,4 5-2,5 4 0,6 4 0,-2 7-1,-2 8 0,2 4 1,-5 5 0,-4 4 0,-6 3-2,-8 0 0,-11 0-2,-7-4-5,-5 2-16,-11-7-17,-12-6-2,-6-2 0</inkml:trace>
  <inkml:trace contextRef="#ctx0" brushRef="#br0" timeOffset="1450">3173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1,10-5-1,8-2-1,10-11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2,-6-1-1,-6-2 1,-10-1-2,-9-3 1,-10-1-2,-13-5-3,-5 1-10,-19-6-25,-8-7-2,-7-4-1</inkml:trace>
  <inkml:trace contextRef="#ctx0" brushRef="#br0" timeOffset="4975">2983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0-1,-7-6-2,5 1-1,0 2-4,2-4-3,3 7-15,-3 0-18,-3-4-2,1 4-3</inkml:trace>
  <inkml:trace contextRef="#ctx0" brushRef="#br0" timeOffset="6582">1984 3344 6,'27'8'36,"-13"0"5,-4-2-6,1-3-17,5 5-7,-2-4-5,3 3-2,-2-3-3,2-4-4,5 7-9,-6-7-14,0-5-12,6 5-1,-3-6-1</inkml:trace>
  <inkml:trace contextRef="#ctx0" brushRef="#br0" timeOffset="6831">2344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3-3,2 0-5,0-3-6,8 7-13,-4 0-19,3-1 0,2 6-2</inkml:trace>
  <inkml:trace contextRef="#ctx0" brushRef="#br0" timeOffset="7798">1933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1,3-2-2,4 3 1,-1 0-1,-3 1 0,-10-2 0,-8 1-1,-5 2 3,-8 1-2,-13-1 0,-9 1 0,-15-4 1,-7-3-1,-8-3 0,-7-5 0,-9-3-3,-7-9-4,0 4-10,-17-8-18,0 0-3,0 0-3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4:55:45.425"/>
    </inkml:context>
    <inkml:brush xml:id="br0">
      <inkml:brushProperty name="width" value="0.10583" units="cm"/>
      <inkml:brushProperty name="height" value="0.10583" units="cm"/>
      <inkml:brushProperty name="color" value="#FFFF00"/>
      <inkml:brushProperty name="fitToCurve" value="1"/>
    </inkml:brush>
  </inkml:definitions>
  <inkml:trace contextRef="#ctx0" brushRef="#br0">177 835 7,'4'-42'36,"-8"24"1,-4 2-20,-6-2-2,4 8-3,-7-3-5,3 10-1,-5 3-3,3 7 0,-1 5 1,1 6-2,1 4-2,3 6 1,2 3-1,4 3-1,6-1 1,0-3 0,11-2-1,2-7 1,6-6-1,3-7 1,5-8 0,2-8 0,1-4 0,2-4 0,-4-3 1,-3 2 0,-6 0 0,-2 2 0,-7 2 0,-4 4 0,-6 9 0,0-9 0,0 9 0,-15 0 0,15 0 0,-13 22-1,8-3 0,2 7 0,3 5-1,0 6 2,3 5-1,0 5 0,3-1 0,-3-1 1,-3-2-1,0-3 1,0-3 0,-7-6-1,-4-3 0,-4-6 0,-3-3 0,-5-5-1,-1-2-2,-5-7-3,7 0-16,-3-5-16,0-12-2,6-3-1</inkml:trace>
  <inkml:trace contextRef="#ctx0" brushRef="#br0" timeOffset="624">542 1134 1,'0'12'37,"0"-12"-1,-10 9-6,10-9-33,-18 0-25,18 0-6,-15 0-2</inkml:trace>
  <inkml:trace contextRef="#ctx0" brushRef="#br0" timeOffset="1279">1633 38 28,'-3'-24'26,"3"24"-5,-4-15-3,4 15-6,0 0-3,-3 10-4,3 5 0,0 12-4,0 3 1,0 9-2,3 4 1,1 3 0,2 1 1,0-3-1,-1-5 0,3-5 0,-2-7 0,3-6 1,-4-6-1,0-6 0,-5-9 1,0 0 0,0 0 0,0 0 1,5-14-2,-12 1 1,-2-5-1,-3 0-1,-5-4 1,-5 2-1,-3 1 0,-4 3 0,-4 5 0,-4 4 0,-2 7 0,0 10 0,-3 8-1,0 6 1,-1 9-1,0 10 1,3 7 0,-1 9-1,7 8 1,3 5 0,7 6 0,7 2 0,9 2-1,8-2 1,13-4 0,10-10 0,11-9 1,7-9 0,16-14 0,8-12 0,8-15 1,8-14 0,2-11-1,3-7 0,-5-7 0,-4-2 0,-6-4 0,-10 1-1,-12 4 0,-14 3-4,-8 11-12,-14 3-22,-13 2-1,-3 4-3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4:55:45.175"/>
    </inkml:context>
    <inkml:brush xml:id="br0">
      <inkml:brushProperty name="width" value="0.10583" units="cm"/>
      <inkml:brushProperty name="height" value="0.10583" units="cm"/>
      <inkml:brushProperty name="color" value="#FFFF00"/>
      <inkml:brushProperty name="fitToCurve" value="1"/>
    </inkml:brush>
  </inkml:definitions>
  <inkml:trace contextRef="#ctx0" brushRef="#br0">30 11 38,'-12'6'39,"12"-6"-4,-13-6-15,13 6-7,0 0-4,0 0-4,-5-11-3,5 11-2,0 0-5,0 0-10,0 0-20,0 0-5,0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4:55:42.882"/>
    </inkml:context>
    <inkml:brush xml:id="br0">
      <inkml:brushProperty name="width" value="0.10583" units="cm"/>
      <inkml:brushProperty name="height" value="0.10583" units="cm"/>
      <inkml:brushProperty name="color" value="#FFFF00"/>
      <inkml:brushProperty name="fitToCurve" value="1"/>
    </inkml:brush>
  </inkml:definitions>
  <inkml:trace contextRef="#ctx0" brushRef="#br0">-4 1842 4,'0'0'11,"0"0"-2,0 0 1,0 0-3,0-12 0,0 12-2,0-11 3,0 11-5,3-16 2,3 7-2,-2-6 1,4 1 0,2-3 0,0-1-1,4-3 1,5-2-2,1-2 0,3 0 0,2-3 0,2 0-1,1-1 2,3 2-2,3-1 1,2 5 1,-1 0-2,2 3 1,1 3-1,0 3 0,1 3 0,1 3 0,-3 5 0,0 3 0,3 3-1,-2 3 1,3 4-1,1 2 2,-1 2-2,2 1 1,3 4-1,2-2 2,-1 3-2,2-1 1,1 3-1,3 0 2,4 0-2,4-2 0,-1-1 0,2 0 1,5-1-1,1-2 0,1-2 0,0-3 1,1-4-1,2 0 0,-1-3 0,1-4 0,0 0 0,-1-7 1,3 2-1,1-4 0,-1-1 0,-2-4 0,0-1 0,1-2 0,0-4 0,0-2 0,-4-4 1,-3-1-1,0-2 0,-3 1 0,-5-4 1,-7 2-1,-4-1 0,-4 3 0,-7 3 1,-3 2 0,-7 2-1,-6 5 0,-3 3 0,-6 4 0,-1 6 0,-10 4 1,9 3-2,-6 7 0,-3 4 0,6 2 1,0 5 0,1 3 0,2 0 0,3 2-2,6 0 2,4-1 0,6-1 0,9 0 0,3 0 0,9-2 1,8-4-1,6-1 0,7-5 0,4-3 1,9-4-1,1-5 0,5-2 1,2-5-1,3-6 1,5-2-1,0-3 1,3-3 0,1-4-1,3-2 1,-1-3-1,0-1 1,1-4-1,-2-1 1,-1 0-2,-5 2 2,-1-1 0,-3 4 0,-3 0 0,-1 7 2,-7 3 0,-4 5-1,-4 5 1,-2 8-1,-10 3 0,-2 11 0,-2 8-1,-3 14 0,-4 12 0,1 16 0,-3 13 1,0 12-2,0 11 1,0 6 0,1 1-1,-3-9-2,-1-5-8,-8-20-26,-7-23-3,-4-18-1,-14-29 0</inkml:trace>
  <inkml:trace contextRef="#ctx0" brushRef="#br0" timeOffset="1685">2378 330 16,'0'0'14,"0"0"-2,13-15-1,-4-1-1,5 0-2,0-8 0,7 0-2,-5-3 0,5 0-2,-5 0 0,0 2 1,-4 0 0,-3 4-2,-6 0 0,-3 3-1,-5 2 2,-4 3-1,-5 4 0,-6 4-2,-4 5 0,-2 7 1,-3 7-2,1 7 1,-3 9-1,3 8 1,1 10-1,5 5 0,4 4-1,5 1 1,6 1 1,7-3-2,4-6 2,8-10-2,10-10 0,9-15-3,8-10-10,3-12-6,9-14-12,5-4-6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0-3,0 0-5,-2 4-2,-4 1 0,3 4-3,-6-1-3,4 5 1,-3 0-3,5 4-2,-5 1 0,4 4-1,-2 0 0,0 4-1,1 0 0,0 2 0,1 1 0,0 1 0,3 1-1,0 2 1,3-1-1,2 0 0,3 3 0,2-1 0,1 2 1,4 1-1,1 2 1,3-1-1,0 3 1,0 2 0,0 0 0,3 3 0,1 0-1,2 0 1,-1 1-1,2 0 2,2-1-2,0 0 0,1-2 2,3-1-2,1 1 1,2-2 0,1-1 0,3 0 0,0-1 1,3-1-1,1-1-1,3-1 2,0-3-2,5-3 0,2 0-1,1-1 1,1-3-1,1-2 1,1-1-1,3-4 1,5-3 0,-1-2 1,2-5-1,1-3 1,1-3 0,1-4 0,-1-7 0,-2-1-1,-4-3 1,2-7-2,-1-2 1,-4-2-1,0-5 0,-2-2 0,0-2 0,-1-3 0,-1 0 0,-6 0 1,1-3 0,-1-1 0,-1-1-2,-2 0 2,-2 0-1,-1-1 1,-4-1-1,-2-1 1,-2 0-1,-4-1 1,-1 1 0,-2-3 0,-2 0 1,-1 1-1,-2-2 1,-1 1-1,-3 1 0,0 0 1,0-1-1,-4 4 1,-4 0 0,-1 2 0,-4-2 0,-2 2 0,-4-2 0,-1 2-1,-4-2 1,-3 1 0,-4-2-1,-2 0 1,-3-1-1,-4 2 0,-6-1 0,-2-1 1,-5 3-1,-4 2 0,-6 2-1,-9 1 0,-6 6-1,-5 5-2,-3 14-6,-5 3-14,1 22-17,1 14-1,-1 16-1</inkml:trace>
  <inkml:trace contextRef="#ctx0" brushRef="#br0" timeOffset="1841">2549 1004 1,'0'0'17,"0"0"1,0 0-3,0 0 0,0 0 0,0 0-1,0 0-2,0 0-1,0 0 1,0 0-4,0 0 1,0 0-4,0 0-2,0 0 0,0 0-1,0 0-1,0 0 0,0 0 1,0 0-1,0 0 0,14 0 0,-5 3 1,0-3-1,3 4 1,0-4-1,1 4 0,0-4 0,2 7-1,0-7 1,1 5-1,-2-5 0,0 4 0,-1-4 0,-2 3 0,-1-3 0,-10 0 1,12 0-1,-12 0 1,0 0-1,0 0 2,0 0-2,0 0-2,0 0-2,0 0-5,0 0-23,0 0-8,0 0-1,0 0-1</inkml:trace>
  <inkml:trace contextRef="#ctx0" brushRef="#br0" timeOffset="4320">2212 1632 17,'0'0'18,"0"0"-4,0 0 1,0 0-4,0 0 1,0 0-2,-7-13 0,7 13-1,0 0 0,0 0 0,-12-10-3,12 10 2,0 0-2,-12-10-1,2 2 0,10 8-1,-17-13 0,6 4-1,-3-2 2,0-1-2,-6-1 0,-1-2 1,-2-1-1,1 0-1,0-1 0,1 1 0,-1 0-1,4 3 1,1-2-2,5 3 1,0 3-1,2 1 2,10 8-1,-14-12-1,14 12 1,0 0-1,-10-8 0,10 8 0,0 0 0,0 0 0,0 0-1,0 0-1,0 0-1,0 0-3,0 0-18,3 10-16,-3-10-3,0 0-2,0-11 2</inkml:trace>
  <inkml:trace contextRef="#ctx0" brushRef="#br0" timeOffset="5225">2047 666 27,'0'0'38,"0"0"-6,0 0-8,0 0-4,0 0-4,10-5-5,-10 5-2,0 0-1,0 0-2,0 0-1,0 0 0,0 0-1,0 0 0,0 0 0,0 0-1,0 0-1,0 0 0,0 0 0,0 0-2,0 0-1,0 0-2,0 0-11,0 0-27,0 0-4,8-13-2,1-4-2</inkml:trace>
  <inkml:trace contextRef="#ctx0" brushRef="#br0" timeOffset="11292">1889 5606 13,'0'0'14,"0"12"1,6-3 0,-6 4-1,7 4-1,-4 6-4,4 5-1,-2 6 0,4 5-4,-2 4-1,1 3 0,5 7-1,-3 4 1,4 4 0,2 6-2,-3 2 0,2 8 0,-1 5 0,0 4-1,-4 9 1,2 4-2,-3 9 2,-2 7-1,-4 4 1,2 4-1,-5 7 0,0 5 0,0 4 1,-5 1 0,-2 1 0,-2 5 0,-2-4 1,1 0-1,-3-2 1,-2-5 1,-1-7 0,1-3-1,0-11-1,2-11 1,0-14-1,1-11 1,0-15-1,6-12-1,1-14 1,2-12-1,3-11 0,-3-5 1,3-9-1,0 0 0,0 0 0,0 0 0,0 0 1,0 0-1,0 0 1,0 0-1,0 0 0,0 0 1,0 0-1,10-7 0,-10 7 0,13-11 0,3 3-1,4 0 0,5-2 0,4 1 0,8 1 1,2 0-1,6 1 0,4 1 0,-2 1 2,2 1-1,1 1 0,-4 3 0,0 0 0,-4 0 0,-3 4 0,-4 1 0,-4 3-1,-4 4 1,-4 2-1,-3 7 1,-4 1-1,-3 5-1,-6 1 2,-2 1-1,-5 0 1,-3 0-1,-4-2 1,-8-6-1,-4-4 2,-5-2 1,-6-6-1,-6-2 0,-6-7-1,-7 0 1,-5-5-1,-2-2 0,1-1-1,1-2 1,2 1-1,6 0 1,5 2-1,6 0 1,11 3-1,3-2-1,11 4-6,-2-8-7,12-1-23,5-7-2,-1-3 0</inkml:trace>
  <inkml:trace contextRef="#ctx0" brushRef="#br0" timeOffset="14599">1354 6251 14,'0'0'16,"0"0"-3,0 0-2,-8 9-3,8-9-4,0 20 0,0-2-1,0 7-2,0 6 1,4 11 1,-4 5-1,0 8 3,-3 6 0,3 6-1,-7 5-1,0 10 2,0 3-2,-3 10 1,-4 5-1,4 4-2,-6 6 1,4 6-1,-4 3 1,4 3 0,-5-3 2,4 0-2,-1 2-1,2-2 0,-1-4 0,3-3 1,-3-5-1,2-6 0,1-4 0,2-2 0,2-6 0,1-5-1,0-2 0,2-7 1,3 1-2,-3-1-1,3-8 2,-4-2-2,4-10 1,-5-3 0,2-8 1,0-5-1,-1-13 1,4-5 1,0-8 0,-3-4 0,3-9-1,0 0 0,0 0 0,0 0 0,3-11 0,-3 0-1,0-1 1,4-2 0,-4-2 0,3-2 0,-3-1-1,3-1 1,-3 2 0,4-6 0,1 1 0,1-2 2,3 3-2,0-3 2,3 1-2,0 1 2,2 1-1,2 3 2,1 3-3,-1 1 1,6 2-2,-1 0 1,3 3 0,1 2-1,2 2 1,0 1-1,1 2 1,3 3-1,-4 0 2,1 5 0,3 3-1,-3 2 0,1 4 1,-1 2-1,0 3 0,-3 0 1,-1 6-1,-5 1-1,-4-2 1,-1 1-2,-7-1 3,-3 0-3,-4-1 2,-7 2-1,-5-7 1,-4 3 1,-6-2-1,-4 1 0,-5-1 1,-4-2-1,-3-1 2,-1-3-2,-8-2 4,4-3-2,-2-3 1,2-2-2,2-3 1,3 0-1,3 0-1,7-5 0,7 2-2,5 0 0,4 3-3,3-7 0,9 7-3,0 0-6,-4-9-6,4 9-17,13-16-1</inkml:trace>
  <inkml:trace contextRef="#ctx0" brushRef="#br0" timeOffset="47102">1380 2173 13,'0'0'18,"-16"-6"-2,16 6-2,-12 0-1,12 0-2,-15-4 0,4 4-1,11 0-3,-19-3 1,19 3-1,-20 0 0,20 0-3,-23 0 2,13 6-1,-1-6-2,1 8 0,-3-3 0,1 5-1,-1-1 0,-1 3 0,0 1-1,-2 3 0,0 2 1,-1 2-1,1 3 0,-2 3 0,1-1-1,-2 3 1,1 1-1,0 0 1,0 1-1,2 2 1,1-1-1,1 2 0,0-1 1,3 4-1,-3-1 1,2 1-1,-1 1 0,1 2 0,-1 1 0,0 3 0,-1 3 0,0-1-1,2 1 1,0 2 0,-1 4 0,1-1 0,-1 2 0,0 2 0,-2 0 1,0 2-1,0 1 0,0 2 0,-1 1 0,16-61 3,-13 70-2,13-70 1,-15 76-1,8-33 0,0 3 1,0-1-1,0 7 1,1 1-2,2 4 0,-2 0 0,1 4 0,2 1 0,0 6-1,3-3 1,-4 6 0,4-2 0,0 0 0,3 27-1,6 30 0,4-12 0,6-11-1,3-15 1,2-10 0,4-14 0,2-8 1,-2-11 0,0 0 0,1-3 1,-3-2-1,2-2 0,0-2 1,1-3-1,0-3 0,3-5 0,1-1 1,0-3-1,3-2 0,-1-4 1,0-2-1,-1-2 0,3-3 0,-2-3-1,1-1 0,-1-4 1,1 0-1,-1-7 0,2 0 1,0 0-1,-2-4 2,1-1-1,1-3 0,0-1 0,-2-2 1,2-3-1,-2-4 0,-1-4 0,-3-3 0,-1-3 1,-2-2-2,0-5 2,2-1-2,0-4 0,-1-4 0,0-2-1,-1-2 2,-1-5-1,-1 0 1,1-5-1,-5-4 2,-1-3-1,-2-2 1,1-4-1,0-4 2,-3-3-2,1-3 0,-2-1 1,-2-2-1,-3-4 0,0 1 0,-4-3 0,0 4 0,-4-4 1,-3 2-1,0 0 0,0 1 0,-4 0 0,-5 0 0,0 2 1,-4 2-1,-3 2 0,-3 4 0,-4 2 1,-3 5 0,-4 5 0,-5 4 1,-2 5 0,-6 1 0,0 6 0,-7 2 1,-3 4-2,-9 5 1,-3 8-1,-4 4-1,-11 10 1,-2 10-2,-7 8-2,-4 17-5,-10 7-24,1 13-9,-5 16-2,50-19 0</inkml:trace>
  <inkml:trace contextRef="#ctx0" brushRef="#br0" timeOffset="49737">1274 5717 13,'-8'-5'20,"8"5"-5,0 0 0,0 0-4,0 0 0,0 0-3,0 0-1,0 0-1,3 12 0,-3-3-2,0 6-1,0 6 2,-3 8-2,3 7-2,-4 7-2,4 15-4,0 9-6,0 14-15,4 17-7,-1 6 0</inkml:trace>
  <inkml:trace contextRef="#ctx0" brushRef="#br0" timeOffset="55680">1412 3065 18,'0'14'13,"0"1"-4,0 8-4,6 7 3,-3 9-1,3 12-2,0 9 1,1 12-3,1 10 0,0 11 0,0 4 0,2 8-1,0 0-1,-1-5 0,0-4 2,0-8-2,1-11 1,-1-13 0,2-12-1,2-9 0,-1-11 1,7-8-1,2-8 2,7-11 0,9-9 1,7-13-1,7-11 0,9-14-1,13-10 4,6-16-3,11-8 0,6-12-1,7-6 0,4-3 0,6-1 1,-5 0-1,-1 7 0,-4 5 3,-8 11-3,-11 7 1,-8 11-1,-14 11 0,-9 10 0,-11 8 0,-9 7-1,-10 6 1,-8 6 0,-15 9-1,13-6 1,-13 6 0,0 0 0,0 0 1,0 0-2,0 0 2,-10 6-2,10-6 0,0 0-1,-9 4 1,9-4-1,0 0-1,0 0 1,-9 0-1,9 0 0,0 0-2,0 0 2,0 0-1,0 0 1,0 0 0,0 0 1,0 0 0,0 0-1,0 0 2,0 0-1,0 0 0,0-10 0,0 0 1,3-3-1,5-5-1,2-3 1,3-5 0,4-3-1,5-2 2,3-1-2,6-1 1,0 1 0,4 1 1,2 5-1,1 1 0,1 5 1,1 4-1,-2 6 0,-3 6 0,-3 4 0,-6 5 1,-2 7-1,-4 3 0,-5 6 0,-7 2 1,-5 6-2,-6 5 2,-5 3-1,-8 1 0,-6 2 1,-6 1-2,-6 0 1,-7-2 0,-2-3 0,-4-4 0,1-6 1,1-5-1,1-5 0,3-6 1,3-5-1,7-5 1,5-5-1,6-2-1,3-5-1,9 0-3,3-8-7,13 3-12,5-2-15,2-4 0,7 2-2</inkml:trace>
  <inkml:trace contextRef="#ctx0" brushRef="#br0" timeOffset="58331">909 2513 10,'-10'8'18,"-10"-3"-2,7 0-2,-5 1-4,-5 2-3,-7 0 1,30-8-3,0 0 1,-63 21-2,63-21-1,-58 18 1,58-18 0,-69 23-1,69-23-1,-76 28-2,76-28 1,-82 33-1,38-14-1,2-1 0,0 6 1,0-8-1,-1 4 1,43-20 1,-72 37 0,72-37 0,-58 32-1,58-32 1,-44 27-1,44-27 1,0 0-1,-44 35 0,44-35 0,0 0 0,0 0 1,-16 49 0,16-49 2,0 0 0,13 65 0,-13-65 0,19 65-1,-19-65 0,24 87 1,-11-35-1,2 7-1,1 6 1,2 3 0,-1 1 0,2 4-1,1 0 0,-1-1 0,0 0 0,2-4 1,-1-2-1,-2-4 0,1-3 0,-1-7 0,-2-3 1,1-6-2,-17-43 1,28 68 0,-28-68 0,22 44 0,-22-44 0,0 0 0,25 41 0,-25-41 0,0 0 0,0 0 0,0 0-1,0 0 1,0 0-1,0 0 1,0 0 0,0 0-1,0 0 1,0 0-1,0 0 1,0 0-1,0 0 1,0 0-1,0 0 0,0 0 0,0 0 0,0 0 0,0 0 0,-4-48 0,4 48 0,0 0 0,0 0 0,-24-43-1,24 43 1,0 0-1,0 0 0,0 0 0,0 0 0,-45-10-1,45 10 1,0 0 0,-22 48 1,22-48-1,-10 54 1,10-54 0,-3 70 0,3-28-1,3 1 1,0 3 1,3 1-2,1 1 1,3-2 0,1 0 0,2-4 0,-13-42 0,33 74 0,-33-74 0,38 52 1,-25-56-2,29 26 0,-2-19 1,-3-21 0,-2-13 0,-7-15 0,-4-5 0,-8-6-1,-9 7 2,-7-1 0,-3 1 0,3 50 1,-7-44 0,7 44-1,-13-45 1,13 45 0,0 0-1,-25-54 0,25 54 0,0 0-3,0 0-4,-38-52-8,38 52-22,0 0 0,0 0-5,-41-17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0,10 4 1,4 5-2,5 4 0,6 4 0,-2 7-1,-2 8 0,2 4 1,-5 5 0,-4 4 0,-6 3-2,-8 0 0,-11 0-2,-7-4-5,-5 2-16,-11-7-17,-12-6-2,-6-2 0</inkml:trace>
  <inkml:trace contextRef="#ctx0" brushRef="#br0" timeOffset="1450">3173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1,10-5-1,8-2-1,10-11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2,-6-1-1,-6-2 1,-10-1-2,-9-3 1,-10-1-2,-13-5-3,-5 1-10,-19-6-25,-8-7-2,-7-4-1</inkml:trace>
  <inkml:trace contextRef="#ctx0" brushRef="#br0" timeOffset="4975">2983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0-1,-7-6-2,5 1-1,0 2-4,2-4-3,3 7-15,-3 0-18,-3-4-2,1 4-3</inkml:trace>
  <inkml:trace contextRef="#ctx0" brushRef="#br0" timeOffset="6582">1984 3344 6,'27'8'36,"-13"0"5,-4-2-6,1-3-17,5 5-7,-2-4-5,3 3-2,-2-3-3,2-4-4,5 7-9,-6-7-14,0-5-12,6 5-1,-3-6-1</inkml:trace>
  <inkml:trace contextRef="#ctx0" brushRef="#br0" timeOffset="6831">2344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3-3,2 0-5,0-3-6,8 7-13,-4 0-19,3-1 0,2 6-2</inkml:trace>
  <inkml:trace contextRef="#ctx0" brushRef="#br0" timeOffset="7798">1933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1,3-2-2,4 3 1,-1 0-1,-3 1 0,-10-2 0,-8 1-1,-5 2 3,-8 1-2,-13-1 0,-9 1 0,-15-4 1,-7-3-1,-8-3 0,-7-5 0,-9-3-3,-7-9-4,0 4-10,-17-8-18,0 0-3,0 0-3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29.7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 18 36,'0'-14'34,"0"14"-7,0 0-5,-11-15-3,11 15-5,0 0-5,0 21-3,-4-2-2,4 10-2,-5 13-1,5 14-1,-4 14 0,4 13-1,0 8 1,0 4 0,0-2 0,0-5-1,0-12 1,4-13 0,-4-13 0,0-13 0,0-16 0,0-21 0,0 0 0,0 0 0,0-34 0,4-2 0,-4-8 0,7-13 0,2-11 0,2-5-1,4-6 1,3-1 0,1 1 1,5 7-1,-2 3 0,6 11 1,-3 7 0,0 11 0,1 10 0,2 10 0,0 11 0,3 15 1,-5 9-1,4 14 0,-1 11 0,1 11-1,-2 10 1,2 10-1,-2 10 0,-6 3 0,3 4-1,-5-9-1,-1-1-3,-7-15-2,6-1-14,-9-20-21,-2-17 1,-7-25-2</inkml:trace>
  <inkml:trace contextRef="#ctx0" brushRef="#br0" timeOffset="577">820 231 17,'21'0'37,"-3"23"-1,-23-2-1,-5 14-27,2 14-6,-3 7 0,2 11-1,-2 3 0,5 0 0,2-5 0,4-5 0,11-13 0,7-13 3,3-17-2,9-12 0,4-18 0,6-15 0,2-14 0,0-12 0,-7-8 0,-1-2 0,-10-5-1,-13 1 1,-11 3-1,-10 9 0,-11 12-1,-5 10-1,-8 19-2,-5 6-5,6 23-16,3 12-15,0 9-2,5 12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30.94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 1209 23,'0'-19'39,"0"0"-14,-5 6-3,5 13-6,0 0-4,0 0-1,0 0-4,14 37-3,-6-3-1,2 12-1,0 6-1,1 7 1,1 2-2,-2-2 0,-2-9 1,-3-9-1,-1-11 0,-4-11 1,0-19-1,0 0 1,0 0-1,11-30 0,-6-5 1,1-5-1,4-10 0,4-5 0,0-4 1,4 2-2,-1 5 2,2 7-1,1 7 0,1 8 0,-2 11 0,2 11 1,2 8-1,1 16 0,-2 4 0,1 10 1,-2 7-1,-1 6 0,-2 0 0,-4 0 0,-4-4 0,-3-7 0,-2-6-1,2-6 1,-4-8 0,-3-12 1,0 0-1,17-12 1,-10-9 0,1-5-1,1-10 2,-1-9-2,2-3 2,-1 0-1,1-1 0,0 4 0,0 9 0,2 6-1,-1 10 1,1 10 0,7 10-1,1 11 1,0 11-1,3 10 1,1 8 0,1 6-1,0 8 0,-4 2 0,1-3-2,-6-4 0,0-1-3,-6-16-6,8-1-10,-8-13-21,1-14 1,-11-4-2</inkml:trace>
  <inkml:trace contextRef="#ctx0" brushRef="#br0" timeOffset="671">1084 1043 15,'25'-28'38,"-25"28"1,12 0-12,-12 0-8,4 18-7,-4-2-4,0 15-3,0 4-2,6 13 0,-2 2-1,4 3-2,0 1 1,6 0 0,3-7-1,4-7 1,1-10-1,6-11 1,0-13-1,2-6 1,1-19-1,0-7 1,0-10-1,-3-9 1,-1-5 1,-5-2-1,0-6-1,-5 3 2,-4 3-2,-2 5 2,-5 9-2,1 8 2,-4 9-2,-3 21 1,12 0-1,-1 14 0,0 18 1,2 8-1,2 10 0,0 7-1,4 7 0,-3-2-2,3 4-3,-5-12-2,8 1-7,-11-20-21,4-16-4,-1-19-2</inkml:trace>
  <inkml:trace contextRef="#ctx0" brushRef="#br0" timeOffset="1139">1891 424 19,'0'-91'43,"0"70"-5,0 21 2,0 0-23,0 0-8,0 14-3,0 9-2,8 16 0,-1 12-3,4 17 0,1 11 0,3 15-1,1 10 1,4 4-1,-2 0 0,0-4-1,2-8-1,-7-12-3,4-8-1,-10-25-4,8-2-15,-10-22-15,-5-27-1,0 0 0</inkml:trace>
  <inkml:trace contextRef="#ctx0" brushRef="#br0" timeOffset="1389">1964 1215 20,'-24'-69'37,"18"42"-3,6 3-14,0-7-7,15 5-7,3-4-6,7-3-6,14 2-8,2-3-6,12 1-12,8 9-6</inkml:trace>
  <inkml:trace contextRef="#ctx0" brushRef="#br0" timeOffset="1592">2752 915 24,'-33'12'36,"7"-12"-1,-1 0-14,2 8-8,-9-1-6,3 6-2,-3 7-1,5 8-1,-1 8-1,5 9-2,4 7 0,4 1 0,7 1-1,4-6 0,6-4 0,6-9 1,8-14 0,3-15 0,6-19 1,5-12 0,5-14 0,0-6 0,1-7 1,1-2 1,-1-4-1,-2 12 0,-7 6 0,0 16 0,-8 13 1,2 17-1,-1 16 0,-1 16-1,1 16 0,3 12-1,2 7-1,1-2-1,3-2-3,0-19-4,6-8-22,0-18-8,-3-24-3,-1-26 4</inkml:trace>
  <inkml:trace contextRef="#ctx0" brushRef="#br0" timeOffset="2013">3165 270 33,'-13'-64'39,"13"64"-1,-19 11 1,15 23-29,-7 7-6,7 18 0,-1 12-2,5 11-1,0 8 0,0 8-1,5 2 1,3 0-1,0-9 0,1-13-1,0-16 1,-2-12 0,0-14 0,0-17 0,-7-19 0,19-17 1,-5-15-1,2-8 1,2-11 0,3-3 0,5-5 0,4 2 1,1 6-2,2 9 3,3 12-2,0 14 0,2 16-1,0 10 1,-5 14-1,-3 12 1,-5 12-1,-11 8 0,-10 6 0,-9 2-1,-13 3-1,-8-4 0,-9-4-5,-12-17-5,3-3-20,-7-18-7,-2-21-4,4-15 2</inkml:trace>
  <inkml:trace contextRef="#ctx0" brushRef="#br0" timeOffset="2512">3788 0 20,'33'10'40,"-29"3"-2,-4 7 1,0 7-22,-12 0-10,12 16-2,-8 8 0,8 19-1,4 10-1,3 15 0,2 10-1,3 11 0,0 6-1,4 6-1,3-5-1,-6-19-3,7-5-10,-10-23-23,5-21-5,-4-24-1,-11-31 0</inkml:trace>
  <inkml:trace contextRef="#ctx0" brushRef="#br0" timeOffset="2793">4168 1053 22,'31'38'36,"-15"-33"0,2-21 1,-1-13-30,14-7-3,4-14 2,7-3-2,-2-10-1,3 1 1,-3-1-2,-1 8 1,-11 2-1,-7 6 0,-15 10 0,-6 8 0,-16 14 0,-8 15-1,-10 14 0,-7 18-1,-4 18 1,1 17 0,1 14-1,12 9 2,7 3-1,16 1 0,13-4 0,17-9 0,13-11 0,13-15-1,14-16-2,4-21-4,11-8-15,-3-22-20,-5-17 0,-9-8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34.66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608 710 30,'15'0'36,"-15"0"1,0 0-19,-27-21-8,6 11-1,-12-6-1,-2 6-2,-12-3-2,2 7-1,-7 2-1,-2 8-1,-2 12 0,4 11-2,0 13 0,7 17-2,7 18 2,6 7 0,12 7-2,7 1 2,13-5-2,8-9 3,13-16-1,9-20 2,10-29-2,9-19 1,5-25 0,5-23-3,4-18 4,0-17-4,-2-9 5,-2-6-2,-4-2 2,-7 0-1,-9 3 2,-8 9 2,-11 6-2,-9 13 3,-11 8-3,-11 11 0,-9 10 1,-2 14-1,-9 13-1,-1 11 0,-5 10 0,4 5-1,-1 9 0,4 4-1,6 10 0,4 12 1,7 10-1,9 12 0,9 9 0,10 15 0,8 11 0,6 10 1,10 9-2,2-1 1,7 0-3,-3-7-2,8 2-7,-11-19-10,5-12-21,3-17 2,-5-24-4</inkml:trace>
  <inkml:trace contextRef="#ctx0" brushRef="#br0" timeOffset="624">1440 1001 31,'0'-35'39,"-14"11"0,-3-7-10,-6 8-20,-7-6-4,2 6-1,-3 5 0,-2 9-2,1 9-1,3 15 0,3 17-1,3 15 2,3 10-3,6 7 3,4 4-3,6 1 2,4-5-1,9-11 2,5-15-2,1-20 0,6-18 0,4-10 0,4-13 0,1-10-1,0-10 1,1-2-1,-1-2 1,-3 4-1,-2 7 1,2 9-1,-5 14 2,7 16 3,0 17-3,2 12 2,1 9-2,3 9 1,2 5-3,-4 0 1,1-2-7,-11-13-7,7-15-26,-3-15 0,-3-19 0</inkml:trace>
  <inkml:trace contextRef="#ctx0" brushRef="#br0" timeOffset="1061">1918 66 20,'8'-67'42,"-8"67"-4,10 22 2,2 32-24,-7 3-9,10 23-1,-3 13-2,6 15-1,-1 11-1,3 11 2,-1-2-4,0-4 0,1-14-4,-5-13-5,3-12-22,-4-21-9,-7-23-1,-7-25-1</inkml:trace>
  <inkml:trace contextRef="#ctx0" brushRef="#br0" timeOffset="1295">1882 896 38,'5'-25'38,"6"14"-1,5 2-17,7-9-13,10-5-4,7-4-1,5-7-6,15 7-15,2-1-15,3 1-3,4 5 0</inkml:trace>
  <inkml:trace contextRef="#ctx0" brushRef="#br0" timeOffset="1482">3025 713 31,'25'-16'38,"-30"-7"-2,-10-11-12,-4 4-10,-13-7-4,1 5-3,-7 3-4,0 9 0,-5 9-1,-1 11 0,1 17 0,4 13-1,3 16-1,3 12-1,5 9 0,5 5 0,10 1 0,7-1 2,12-6-1,7-4 0,10-20 0,5-12 3,6-16-3,4-14 0,1-14 1,1-12-2,-2-12 2,-6-7-2,-2-5 2,-2-4-2,-8-1 3,-1 3 3,-7 9-4,0 9 3,-7 4-3,1 10 3,-2 9-3,-4 11 2,16 22-2,-2 7-2,2 6 1,5 9-1,5 4 2,1 6-3,3 1 1,-1-8-1,9 0-2,-9-19-13,8-13-22,2-18-4,4-19-2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3:19.93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485 127 26,'-27'-9'23,"6"5"-3,-2 4-5,-8 0-4,1 10-2,-8 1-1,-1 7-2,-3 7 1,2 9-2,-4 6-3,5 10 0,2 6-1,6 5 1,8 6-2,7 1 1,12-4-1,10-4 0,12-8 0,10-11 0,9-13 0,9-12-1,6-16 1,5-15 0,4-11 0,1-11 1,-2-9-1,-3-6 1,-7-4 1,-7-1 0,-13-4 3,-9 0-3,-18 1 1,-14 5-1,-16 4 1,-11 9-3,-11 13 0,-6 9-3,-1 20-5,-4 10-11,7 15-21,10 13 1,5 1 0</inkml:trace>
  <inkml:trace contextRef="#ctx0" brushRef="#br0" timeOffset="499">905 0 23,'-9'43'37,"4"-14"-9,0 12-15,-7 2 0,6 12-5,-4 5-1,1 7-4,0 4-2,-1 0 0,1-1-2,-2-5-1,3-4-4,-3-13-8,7-10-22,-1-8 1,1-17-2</inkml:trace>
  <inkml:trace contextRef="#ctx0" brushRef="#br0" timeOffset="764">1281 35 12,'9'16'35,"-20"4"2,-5 2-17,-6 14-9,-13 2-1,-4 7-4,-8 2-5,-3 0 0,-2-1 0,2-4 0,5-6 1,3-5-1,10-7 0,8-7 0,6-7 1,7-3-1,11-7 1,0 0 0,0 0-1,17 0 0,-2-2 0,7 2 1,3 2 0,8 5 0,-1 2-1,8 6 1,1 2-1,4 6 0,0 0-1,-2 2 1,-2-2 0,-4 0-1,-6-3 1,-4-4-2,-9-4 0,-5-5-3,-4 1-13,-9-8-21,0 0-1,0 0-2</inkml:trace>
  <inkml:trace contextRef="#ctx0" brushRef="#br0" timeOffset="1420">1548 638 28,'16'10'33,"-13"3"-18,-3 2 0,3 8-7,-3 5-6,-3 4-9,-4 1-23,2 12-1,-11-5-2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42.64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1560 2527 22,'-10'-6'22,"10"6"-2,-11 0-4,11 0-3,-18 8-3,6 6-2,-10 4-2,1 11-1,-11 6 1,-5 13-3,-10 7 1,-4 15-2,-9 10 1,-6 13-1,-6 7 1,-1 9 1,-4 8-2,5 4 1,1-1-2,4-2 1,10-10-1,5-8 0,11-12 0,6-13-1,8-16 0,6-11 0,6-14-1,5-10-1,4-7-1,6-17-3,-4 12-3,4-12-2,7-9-10,-7-3-5,6-6-11,1 3 1</inkml:trace>
  <inkml:trace contextRef="#ctx0" brushRef="#br0" timeOffset="406">432 3752 35,'0'-14'35,"0"27"-14,-4-1-9,4 17 0,-5 6 0,2 15-6,-5 6-2,4 9-1,-5 4 0,4 1 1,-2-5-2,7-6-1,0-11 0,0-8 0,9-11 0,3-9 0,4-11 1,6-5-1,6-13 1,9-5 0,7-9 0,9-3 0,8-4-1,2 5 0,2 1-1,-3 4-3,0 13-5,-11-1-12,-7 13-20,-3 5 1,-11-1-3</inkml:trace>
  <inkml:trace contextRef="#ctx0" brushRef="#br0" timeOffset="25381">225 90 24,'0'-44'38,"0"44"-1,0 0-21,-5-47-3,5 47-4,0 0 1,0 0-6,0 0 0,0 0-1,-46 51-1,46-51-1,-30 71 2,18-26 1,-9 32-2,-11 38 0,2 7 0,4 3 0,9-8 0,11-19 1,14-21-3,15-22-1,16-23 1,7-19-2,8-13 1,8-21-2,6-7-3,-68 28-5,72-42-12,-72 42-18,77-49 0,-77 49-1</inkml:trace>
  <inkml:trace contextRef="#ctx0" brushRef="#br0" timeOffset="34679">1128 1972 10,'-12'-55'39,"7"19"0,-1 1-6,-5-12-19,5 7-1,-8-7-5,0 6-3,-7 2-2,-1 10 0,-4 4-1,-4 7-1,-2 6 0,-2 8 0,-1 11-1,1 8 0,2 12-1,1 15 1,3 11-1,5 6 0,5 3 0,8 0 1,7-4-1,6-6 0,7-8 1,5-15 0,4-12 0,2-9 0,3-8 1,2-9 0,1-8 0,2-8 0,1-8 0,2-10 1,-1-8 0,0-2-1,-3-1 3,-3 5-2,-4 3 1,-4 10 0,-7 5 0,-2 13-2,-8 18 1,0 0-1,9 12 0,-9 17-1,6 9 0,0 7-1,3 7 1,3 4 0,2 2-1,1-5-2,3 1-2,-4-17-8,10 5-24,-4-7-4,3-4-3,-1-4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6:18.10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27 14 2,'0'0'37,"0"0"0,0 0-14,0 0-4,0 0 0,-4 10-6,10 10-4,-6 8-2,7 14 0,-4 8-3,3 14 2,0 10-3,1 11-1,-2 1 0,1 0-1,-2-9-1,2-6 0,-1-10 0,0-12 0,-1-14-2,-4-13-1,6-9-2,-6-13-7,0-11-18,0-9-12,0-7 1,0-12-3</inkml:trace>
  <inkml:trace contextRef="#ctx0" brushRef="#br0" timeOffset="312">11 98 2,'-11'-27'39,"8"16"1,6 1-2,10 5-19,-1-6-5,11 4-5,5-2-3,11 3-2,2 0-1,6 3-2,3 3-2,-4 0-4,2 11-7,-12-6-15,0 7-13,-8 2-2,-9 3 0</inkml:trace>
  <inkml:trace contextRef="#ctx0" brushRef="#br0" timeOffset="562">23 469 19,'-10'11'43,"10"-11"-2,0 0-1,0 0-25,20-10-5,1-5-2,10 3-3,5-4-3,5-2-3,6 1-4,-2-2-5,9 8-21,-8 1-10,-2 4-1,-4 3-1</inkml:trace>
  <inkml:trace contextRef="#ctx0" brushRef="#br0" timeOffset="1092">636 384 8,'0'0'36,"0"0"-1,0 0-13,0 0-1,0 0-5,0 0-5,0 10-5,-5 1-1,5 8-2,0 7-1,0 10 0,0 6-1,0 5 1,0 1-1,8-1 0,0-3-1,1-5 0,3-10 0,4-9 0,1-8 1,2-8-1,2-10 1,2-6 0,2-7 0,-1-6 0,1-7 0,-1-4 1,-4-4-2,-1-4 0,-4 0 0,-4-1 0,-5 1 1,-1 4-1,-5 5 0,5 6 0,-5 8 1,0 5-1,0 16 0,0 0 1,10 12-1,-4 9 1,1 7 0,2 8-1,-1 7 1,1 6 0,-1 1-2,0-1-1,0-1-2,-4-9-5,6 2-13,-3-12-21,2-7 2,-1-10-4</inkml:trace>
  <inkml:trace contextRef="#ctx0" brushRef="#br0" timeOffset="1669">1248 407 23,'0'0'35,"5"-9"0,-5 9-21,0 0-4,7 11 2,-7 1-5,5 10-2,-5 5 1,5 9-3,-5 2 1,5 5-1,-5-2-2,3-1 1,-3-8-1,0-4 0,0-9 0,3-7 0,-3-12 0,0 10 0,0-10 0,0-13 0,0-1 0,-3-3 0,0-7 0,-1-5-1,0-8 1,0-2-1,0 0 0,1 0 0,3 1 0,-3 5 0,3 5 1,6 8-1,3 6 0,2 8 1,6 9-1,3 9 1,2 7-1,1 9 1,2 5-1,1 5 1,-1 4-1,-1-2 0,-3-2 0,-1-6-1,-5-6 1,0-7 0,-3-7 0,-2-7 0,-10-5 0,15-9 1,-10-6 0,1-5-1,0-9 2,0-8-1,3-6 0,-1-5-1,0-5 1,1-5-1,-1 1 1,0 6-2,-2 5 1,0 9-1,0 8 0,-6 7-4,5 11 0,-5 11-8,0 0-26,0 11-1,0 2-2</inkml:trace>
  <inkml:trace contextRef="#ctx0" brushRef="#br0" timeOffset="2449">2110 269 15,'8'-9'41,"-8"9"-2,0 0 0,-17-8-23,8 20-6,-11-5-3,-1 9-2,-2 7-3,-4 10-1,-1 12 1,2 10-1,2 6 1,6 3 0,5 0-2,7-3 0,6-5 1,7-8-1,8-15 0,10-13 0,10-12-2,7-11-1,9-8-1,-2-14-3,10 1-12,-8-10-23,-3-3 1,-6 0-1</inkml:trace>
  <inkml:trace contextRef="#ctx0" brushRef="#br0" timeOffset="2808">2317 282 24,'0'0'44,"0"0"-3,21 4-1,5-4-28,-2-6-1,16 6-2,0-16-4,8 4-4,-1-1-1,-1-1-4,-4 11-4,-12-13-6,-1 6-28,-10 1-1,-10 9 0</inkml:trace>
  <inkml:trace contextRef="#ctx0" brushRef="#br0" timeOffset="3026">2572 155 28,'-20'41'42,"12"-14"-2,8 8-15,-7 1-8,11 17-2,-4 2-6,6 9 0,-3-4-4,6 4-1,-2-2-1,2-3-2,1-7-1,-2-8 0,1-10-2,-3-10-1,1-9-1,-7-15-5,18 0-14,-11-12-19,3-10 0,4-7-1</inkml:trace>
  <inkml:trace contextRef="#ctx0" brushRef="#br0" timeOffset="3338">2915 208 20,'0'0'44,"4"13"-3,-4-13-6,10 15-20,-10-15-2,6 34-3,-6-10-2,9 17-3,-3 7-2,1 4 1,1 1-2,1 6 0,0-3-2,-1-3 0,1-7-2,-3-11-2,2-4-3,-8-21-9,10-3-21,-10-7-7,12-20-1,-6-2-1</inkml:trace>
  <inkml:trace contextRef="#ctx0" brushRef="#br0" timeOffset="3650">3285 124 31,'14'7'40,"-14"-7"1,7 9-22,-7-9-7,0 0 2,0 0-6,-10 12-3,-1 4-1,1 7 2,-5 3-4,-2 8 2,0 7-3,-1 5 3,2 4-4,2 4 3,6-9-3,5 1 1,6-6-1,6-6 0,7-8 0,5-7 0,5-11 0,6-8 0,3-8 0,3-6 0,-1-5 0,-1-4 0,-5-4 1,-3-3-1,-8-2 0,-8-3 1,-9-2-1,-8-9 0,-9 1 1,-7 0-4,-3 3 2,-5 2-3,0 8 0,-4 0-6,9 14-14,-1 7-21,6 4 3,3 7-3</inkml:trace>
  <inkml:trace contextRef="#ctx0" brushRef="#br0" timeOffset="4134">3743 189 8,'16'13'41,"-16"-1"-2,0 2-13,-10-11-4,5 16-7,-6-8-7,4 16-1,-4-5-4,3 14 1,0-4-1,2 4-1,-2 0 0,4 0-1,4-3-1,-3-5 1,3-5-1,0-5 0,0-7 1,0-11 0,0 0-1,0 0 1,7-17 0,-7-3-1,3-5 1,-3-4-1,6-5 0,-1-4 0,3 0 0,4-5 0,0 4 1,1 3-3,2 5 2,0 5-2,-1 7 3,3 9-3,-1 13 3,0 13-1,3 7 0,1 6 3,3 5-3,1 5 3,2 1-3,0 0 2,1-8-2,-3-3 0,-3-5 1,-3-4-1,-4-7 0,-3-2 1,-11-11 0,12 0 1,-12 0-1,5-15 0,-5-1 1,5-3-1,-1-5 0,1-5 0,1-3 0,-1-9-1,1-2 1,0 2-3,0 3 2,-1 5-2,-1 2 2,-1 8-2,-3 4 2,0 19-2,5-13 2,-5 13-1,0 0 0,0-13 1,0 13-3,5-12-1,-5 12-13,9-13-23,-9 0-4,0 0-2,-3-5 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6:08.40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98 224 8,'-62'-36'39,"62"36"1,0 0 0,-47-54-32,47 54 2,0 0-3,21-52-3,-21 52-4,51-33-7,-51 33-12,72-29-18,-72 29-3,80-20 1</inkml:trace>
  <inkml:trace contextRef="#ctx0" brushRef="#br0" timeOffset="5241">3593 144 14,'-33'-52'34,"33"52"1,0 0-24,0 0 0,0 0 1,0 0-2,0 0-4,0 0-2,-44-33-1,44 33-2,0 0-6,0 0-13,0 0-17,0 0-3,0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6:08.6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167 0 26,'-49'28'42,"-34"18"-4,83-46-9,-51 29-22,51-29 2,0 0-4,0 0-4,0 0-6,48-6-14,-48 6-21,77-29 1,-31 15-1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6:08.8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0 409 23,'43'18'38,"-43"-18"-6,0 0-20,0 0 2,0 0-2,0 0-4,0 0 3,39 47-5,-39-47-1,0 0-1,19 56-1,-26-40-1,26 38-2,-2 4 0,2-1-1,-2 1 1,0-10 0,1-10 1,1-12-1,-5-20 2,2-10 0,0-8 0,-16 12 0,0 0 1,0 0-2,41-54 1,-41 54-1,27-43-1,-27 43 0,27-52-1,-27 52 1,26-52-3,-26 52-2,27-49-10,-27 49-19,19-43-9,-19 43-1,0 0 4</inkml:trace>
  <inkml:trace contextRef="#ctx0" brushRef="#br0" timeOffset="609">684 644 34,'0'0'38,"0"0"1,0 0-20,0 0-6,0 0-1,51-3-7,-51 3-1,0 0-2,58-32 1,-58 32-2,0 0 1,53-36 0,-53 36 1,0 0 0,0 0-2,41-47 0,-41 47 0,0 0-1,0 0 0,0 0 1,0 0 0,-56-10 0,56 10 0,-44 22-1,44-22 0,-53 48 1,13 3-1,12 5-3,11 4 2,17-2-1,23-10 2,14-8-2,16-16 0,7-20 0,7-12-3,-67 8-6,71-24-24,-71 24-5,72-37-2,-72 37 1</inkml:trace>
  <inkml:trace contextRef="#ctx0" brushRef="#br0" timeOffset="1045">1240 487 2,'-34'-42'36,"34"42"-5,0 0-14,0 0 1,0 0-3,0 0-1,0 0-5,0 0 0,0 0-2,19 43-2,-19-43-1,0 0-1,27 50 0,-34-37-1,29 39-1,-3 3 0,-1 1-2,-3-2 1,-5-7-1,-4-8 2,-6-11 0,0-17 0,0-11 2,0 0-1,-6-14 0,6 14 0,0 0 0,0 0-2,0-57 1,0 57-2,7-44 0,-7 44-3,14-53-2,-14 53-10,23-55-24,-23 55-2,25-53-1</inkml:trace>
  <inkml:trace contextRef="#ctx0" brushRef="#br0" timeOffset="2434">1557 469 24,'0'0'28,"0"0"-4,0 0-3,0 0-6,0 0-2,0 0-3,0 0-4,0 0 3,0 0-5,0 0 0,0 0-1,-5 46 0,5-46-1,0 0-1,0 61 1,0-61-3,10 43 1,-10-43 0,15 43 1,-15-43-1,0 0 1,32 53 0,-32-53-1,0 0 1,0 0 1,50 34-2,-50-34 0,0 0 1,0 0-1,50-4 1,-50 4-1,0 0 0,0 0 0,0 0 0,0 0 1,0 0-3,43-31 2,-43 31 0,0 0-1,0 0 1,0 0 0,0 0-1,0 0 1,0 0 2,0 0-2,0 0 0,0 0 1,26-44 0,-26 44-2,0 0 0,0 0 1,0 0-1,30-51 1,-30 51-1,0 0 1,0 0-1,26-53 3,-26 53 0,0 0-1,0 0 0,20-49 2,-20 49-1,0 0-1,0 0 0,0 0-1,0 0 1,8-44-1,-8 44 1,0 0-1,0 0 0,0 0 0,0 0 1,0 0-1,0 0 0,0 0 0,0 0 3,0 0-2,-12 41 0,12-41-1,0 0 2,-6 48-2,6-31 2,-8 35-1,5 10-3,-2 6 2,2 3 0,-2 4 0,2 2-2,-1-3 3,-2-9-2,-1-6 1,-2-6 0,-4-7 1,-1-3-1,-8-10 2,-3 2-2,-8-14 1,-6-7-3,-6-5 0,-5-9-4,2-4-12,-6-12-21,8-8-6,4-19 0</inkml:trace>
  <inkml:trace contextRef="#ctx0" brushRef="#br0" timeOffset="3417">2299 43 30,'0'0'35,"0"0"0,26-45-23,-26 45 1,0 0-4,0 0-2,0 0 0,-31 52-2,31-52-1,-15 52-1,15-52 1,-10 65-1,10-65 1,-4 77-1,4-33 0,0 1 0,8-13-1,-8 70-1,8-1-1,-1-8-1,-3-16-6,2-15-1,-6-19-9,0-19-21,0-24-4,0 0 0</inkml:trace>
  <inkml:trace contextRef="#ctx0" brushRef="#br0" timeOffset="3697">2185 646 24,'0'0'40,"-43"-62"-1,43 62-17,0 0-6,-12-57-3,12 57-6,0 0-2,37-45-1,-37 45-2,49-27-1,-49 27-4,60-25-6,-60 25-18,71-27-13,-71 27-1,68-29 0</inkml:trace>
  <inkml:trace contextRef="#ctx0" brushRef="#br0" timeOffset="3947">2617 136 35,'-4'-46'36,"4"46"-1,0 0-17,0 0-10,0 0 0,0 0 1,0 0-5,0 0 0,-30 67-1,30-67 0,-7 71 1,7-30 0,0 3-2,9-10 2,-9 64-3,3 4 2,2-5-2,3-13-1,4-16-1,0-18 0,-2-14 1,-4-24 0,-6-12 1,0 0-1,0 0 1,0 0 0,19-50 0,-19 50-1,10-45 0,-10 45 1,12-53-2,-12 53 1,15-56 0,-15 56 1,16-56-2,-16 56 2,19-50-1,-19 50 0,0 0 1,36-47-1,-36 47 2,0 0-1,0 0 0,51 10-1,-43 2-1,13 33-2,2 9-2,-8-2-6,8 4-19,-8-7-13,-5-10 2,-3-14-3</inkml:trace>
  <inkml:trace contextRef="#ctx0" brushRef="#br0" timeOffset="4462">3120 574 3,'25'-41'40,"-25"41"1,0 0-1,0 0-23,30-45-3,-30 45-4,0 0-5,0 0 0,0 0 0,0 0-2,8 50 0,-8-50-3,0 0 1,0 48-2,7-7-2,0 1-4,-7-42-5,0 0-18,12 51-11,-12-51-1,0 0-1</inkml:trace>
  <inkml:trace contextRef="#ctx0" brushRef="#br0" timeOffset="5211">3393 537 35,'0'0'39,"0"0"-13,0 0-2,0 0-8,42-40-3,-42 40-5,0 0-2,0 0-2,0 0 1,0 0-1,0 0-1,0 50 0,0-50-2,0 0 1,0 53-1,0-53 1,0 26-2,0-26-1,0 0 1,0 53-1,0-53 1,0 0-1,0 0 1,0 43 0,0-43 0,0 0 1,0 0-1,0 0 0,9-44 1,-9 44 0,8-45-1,-8 45 1,14-46-1,-14 46 2,23-45-2,-23 45 1,0 0 0,52-47 0,-52 47 0,0 0-1,59-8 1,-59 8 0,0 0-1,58 34-1,-58-34-1,0 0-1,49 62-3,-49-62-1,27 43-10,-27-43-15,0 0-10,22 56-2,-22-56 3</inkml:trace>
  <inkml:trace contextRef="#ctx0" brushRef="#br0" timeOffset="5757">4090 518 37,'0'0'42,"49"-31"-2,-49 31-14,0 0-8,0 0-5,0 0-5,0 0-2,23-49-3,-23 49-1,0 0 0,0 0 0,0 0 0,-47-20-2,47 20 0,0 0 0,-45 13 0,45-13 0,0 0 0,-52 36 0,52-36-1,0 0 0,-40 52 0,40-52 2,0 0-2,-18 54 0,18-54 3,0 0-3,0 0 1,30 48 0,-30-48 0,0 0-1,47 2 2,-47-2-1,0 0-1,52-26 1,-52 26 1,0 0 0,44-46 0,-44 46 0,0 0 0,28-42 0,-28 42 0,0 0-1,0 0 0,0 0 0,0 0 0,0 0 0,0 0 1,0 0-1,0 0 0,0 0 1,18 57 2,-18 8-2,5 14-1,-5 9 1,0 8-1,0 2 0,-8 1 0,-5-10 1,-1-2-3,-4-12 3,-4-5-1,-4-12 1,-5-8 0,-5-10 1,-4-10-1,-4-7-1,-4-14 1,-4-9-2,-4-5 0,-3-10-1,-6-14 0,3-3-4,-3-6 0,12-1-6,-5-8-21,20 1-12,10-4 0,19-3-2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6:15.76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26 13 27,'0'0'41,"0"0"-2,0 0-15,0 0-4,0 0-8,0 0-4,0 0-3,9 44 0,-9-44-1,-5 41 0,5-41-1,-6 53-1,-1-35-1,7 45-1,-7 0 1,2-2-2,2-4-2,3-57-3,0 0-5,-4 46-14,4-46-16,0 0 0,0 0-4</inkml:trace>
  <inkml:trace contextRef="#ctx0" brushRef="#br0" timeOffset="374">473 62 20,'58'-4'41,"-58"4"-5,0 0-14,0 0-3,0 0-5,41-20-4,-41 20-4,0 0-1,0 0-2,0 0 3,0 0-4,-56-36 1,56 36-1,-42-4-3,42 4 1,-45 4-2,45-4 1,-47 12-1,47-12 1,-42 20-1,42-20 0,0 0 2,-41 43 0,41-43 3,0 0-2,-5 50 0,5-50 1,0 0 0,42 48 0,-42-48-1,47 30-1,-47-30-1,55 27 2,-55-27-1,57 27 0,-57-27-1,54 26 3,-54-26-2,0 0 1,54 39 1,-54-39-2,8 39 1,-31-9 2,-15 0-1,-17-2-2,-7-5 1,-5-4 1,1-5-1,6-5 0,16-5-1,10-4-2,9 0 0,11 0-2,14 0-2,0-11-11,0 11-23,15 0-4,0 0-3,1 4 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03.18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1635 377 1,'-100'35'6,"41"-9"-1,-5 7-2,-5 7 1,-4 7 1,-3 1 2,-3 7 0,-2 2-2,-1 5 3,2 2-2,0 5-1,1-3-1,4 4 1,1 1-3,5 3 1,4-2 0,6 1-1,5 1 1,5-1-1,4 2-1,6 0 2,3-4-1,5-2-1,6 1 1,2-2-1,5-1 1,2-1 0,4 1-1,2 1 2,3 2-2,3 2 1,1-2 1,3 3-2,0 0 0,3-2 0,2 3 0,2 0 0,2 0 0,3-1-1,2 3 0,4-1 2,1-1-1,5-1 1,0-2-2,3-2 1,5-3 1,3-1-2,5-5 1,3-2-1,5-4 0,7-1 3,5-4-2,7-2 1,-1-2 0,8 4 1,2-3 0,1 2-1,1 4 0,1 0 2,-4 7-2,-4 2-1,-2 1 0,-6 3-1,-4 4 1,-5 3-1,-4 2 1,-5 7-1,-5 3 1,-3 7 0,-6 5 1,-3 8-2,-6 4 2,-1 5-1,-5 6 1,-2 2-1,-1 3-1,-1 0 1,1 3-2,0-2 2,1 1-2,2 1 1,1 0 0,2 1 0,2 1 0,3-1 1,5 0-1,5-6 0,7-4 0,7-3 1,8-7-1,6-5 0,13-7 0,5-6-1,5-4 1,7-3 0,5-3 0,3-5-1,4-4 1,1-8 0,6-6 0,2-6 0,0-7 0,4-6 0,2-4 1,5-3-1,2-6 0,0 0 1,-1 1-1,1-2 1,0 2-1,-2 1 0,-3 3 1,-5 0-1,-2 1 0,-1 2 1,-2-1-1,-3 2 1,-3 2 0,-2 1 0,-4 2-1,-2 3 1,-4 3 0,-3 6 0,-5 2-1,-1 5 1,-5 0-1,-4 4 0,-2 2 0,-3 2 0,-4 2 0,-2 0 0,-2 5 1,-2 3-1,0 3 0,1 3 0,-3 2 0,1 4 0,0 0 0,1 5 0,0-3 1,1 1-2,2-2 1,2-2 0,3-4 0,5-3 0,2 1 0,4-5 0,4 1 0,4-2 0,3-3 0,0-2 0,5 0-1,-1-4 1,5-5 0,1 0 0,2-6 0,3-2-1,1-4 1,4-4 0,4 0 0,4-3 0,3-5 0,6-4 0,1-5 0,2-6 0,5-6 0,3-8 1,-1-8-1,1-8 0,0-8 0,1-5 0,2-8 0,0-5 0,-2-6 0,-2-2 0,-3-5 0,4-5 0,-3-3 0,0-6 0,-3-6-1,-1-3 1,-3-7 0,-2-5 0,-2-5 0,-8-1 0,-5-3 0,-6-7 0,-5-2 0,-4-1 0,-5-5 0,-5 0 1,-5-3-1,-5-3 0,-3 1 0,-4 4 0,-6 2 1,-2 2-1,-2 6 0,1 3 0,0 3 0,4 5-1,2 4 1,3 3 0,7 3 0,3 4 0,7 3-1,4 3 1,6 5 0,3 3 0,7 6-1,4 3 1,5 4-1,7 4 1,7 5 0,2 4-1,8 4 0,5 2 1,7 2 0,2 3-1,7 0 1,2 2 0,3 3 0,2-3 0,0 1 0,2 3 0,2-2 0,0 0-1,-4 0 1,2-1 0,1-3 0,0-5 0,-2-1 0,-2-4 1,-3-3-1,-3-5 0,-3-5 0,-6-6 1,-5-4-2,-7-4 2,-8-3-1,-4-9-1,-5-5 1,-4-3 0,-5-5 0,-7-5 0,-3-3 0,-8-2 0,-6-4 1,-9 1 0,-11-1-1,-8-4 1,-11 1-1,-6 1 1,-11-1-1,-5-3 0,-8-1 1,-6-1-1,-5-4 1,-6 1-1,-8 1 1,-7-1 0,-8 1-1,-7 5 0,-5 0 0,-9 5-1,-2 3 1,-3 6-1,0 2 0,3 4 0,3 2 1,2 2 0,7 3-1,8 3 2,5-2-1,8-1 1,10-2 0,5 3 0,7-4 0,13-1 2,6-2-2,9-3 0,5-4 0,7-3 0,7-3-1,3-6 0,4-3 0,-3-5 0,0-6-1,-2-1 0,-5-3 0,-6 1 0,-10 0 1,-6 2-3,-12 3 3,-7 0-1,-11 7 1,-10 3 1,-12 3-1,-13-1 0,-14 4 0,-11 0 0,-15 6 1,-12 3-1,-12 4 0,-12 7 0,-15 6 0,-10 9 0,-8 7-1,-9 8 1,-10 6 0,-8 7-1,-10 6 1,-6 5 0,-3 8 0,-1 4 0,-2 6 0,-3 4 0,4 10 1,3 0-1,4 1 0,7 3 0,5-4 1,5-2-1,4-1 2,5-7-2,6 0 1,3-8 0,4-3-1,2-3 1,3-5 0,2-4-1,4-5 1,2-2-1,0-7 0,1-2 1,1-3-1,0-4 0,1-3 0,-3-3 0,-2-2 0,1-1 0,-3 0 1,-1 0-1,-5 0 0,0 0 0,-4 3 0,-1 4 0,-4 3 1,-4 2-1,-2 3 0,0 5 0,-1 4 0,0 5 0,0 2 0,0 5 0,0 6-1,1 3 1,2 5 0,-3 5 0,1 7 0,1 3-1,-2 6 1,0 6 0,-1 5 0,-1 3-1,-1 5 1,-1 0 0,0 2-1,-5-1 1,0 1 0,-3-3 0,2 1 0,-1-4 0,-1-1 0,4 0 1,-2-3-1,3-2 0,1-2 0,-2-4 0,2-1 1,-5-1-2,3-6 2,-1-2-1,1-4 1,4-5-2,1 0 1,3-3 1,0-7-2,7-2 2,0-8-1,1-2 1,1-4-2,1-5 2,3-4 0,5-5-1,4-5 0,5-3 0,6-2 1,5-4-1,2-1 0,5 1 0,0 1 0,1 3 0,1 8-1,-1 2 1,-1 10-1,-5 6 1,-3 8-1,-2 9 1,-5 7 0,-5 9-1,-7 4 3,-6 6-3,-4 6 2,-6 7-1,-5 7 1,-4 2-1,-5 6 0,-5 8 0,-2 5 0,-4 3-1,0 11-2,-6-5-12,6 3-24,-4-9-2,-9-27-5,4-25 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07.58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35 37 3,'-5'-11'39,"5"11"0,0-13-1,-6 3-22,6 10-6,0 0-2,19 0-3,-7 5-1,8 13-1,6 8 0,11 13-2,10 12 1,9 14 0,12 13-1,9 15 1,9 14 0,9 13 0,7 9-1,4 10 1,3 8-1,2 6 0,-4 4 0,1 2 0,-3-3 0,-3-2 0,-7-8 0,-3-10 0,-8-11-1,-7-15 0,-7-14-2,-13-19-3,-5-11-10,-21-20-24,-10-19-4,-16-18-2,-18-21 3</inkml:trace>
  <inkml:trace contextRef="#ctx0" brushRef="#br0" timeOffset="6911">-1 61 2,'0'-11'35,"0"-10"0,0 8-13,0 13-6,0-17-2,0 17-4,0 0-4,0 0 1,5 13-3,-5 6-1,4 9 0,2 10-2,0 11 1,3 9-1,1 9 1,2 5-2,0 2 1,-1-2-1,0-6 0,-1-8 1,-4-10-1,1-12 1,-4-10-1,0-10 1,-3-16 0,0 0 0,-4-14 0,0-6 0,-4-11 0,1-6-1,-3-10 1,-1-5-2,1-6 2,-2-1-2,0 0 2,2 3-1,2 5 1,1 8 0,4 7-1,3 8 1,0 5 0,6 9 2,2 4-2,5 5 0,2 5 1,7 0-1,4 4 1,7 3 0,7 1-1,7 2 1,6 1 0,7 3 0,5-2 0,5 2-2,0-1 2,1 2-2,-3-2 1,-4 1-1,-6-3-1,-6-4 0,-6 0-4,-12-10-19,-6-2-17,-5-4-3,-5-8-2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17.48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82 12 34,'0'-12'38,"0"12"0,0 0-19,-16-10-10,16 10 1,-5 20-5,5 1-1,-7 10-2,4 10 0,-1 11-1,-2 10 1,0 10-1,2 8 0,-2 0 0,1 2 0,1-6 0,-1-8-1,0-8 1,2-12-1,3-12 0,-4-12 1,4-13 0,0-11-1,0-14 1,5-11-1,1-10 0,3-10 0,3-8 0,4-11 1,3-5-1,3-3 0,3-1-1,3 4 2,2 4-1,1 8 0,1 5 1,4 11-2,-3 8 2,1 13 0,-1 11 0,2 9 0,-2 15 1,2 11 0,-4 12-1,2 9 1,-5 13 0,1 11-1,-2 11 1,-4 4-1,-2-1 1,-3-3-2,-4-4 1,-2-4-2,0-9 0,-6-11 0,0-14-4,-6-13-4,7-1-11,-7-14-21,0-12-1,6-13-1</inkml:trace>
  <inkml:trace contextRef="#ctx0" brushRef="#br0" timeOffset="593">1161 422 34,'9'0'38,"-9"0"-1,0 0-13,-15 8-14,5 3-1,-7 1-4,1 8-2,-5 7-1,2 8-1,2 8 1,0 7-2,4 4 2,4 2-2,6-5 1,6 0 0,7-9 0,5-7 1,5-11-1,7-10 0,4-14 1,3-6-1,0-14 2,2-7-2,-4-11 0,-2-4 0,-9-10 1,-7-1-1,-8-5 0,-10 0 0,-11 6-2,-9 3 1,-5 11-2,-7 6 0,0 19-5,-4 6-9,9 19-25,5 14-1,9 8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18.76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395 648 7,'12'-8'31,"-2"-1"-4,-10 9-1,12-11-6,-12 11-1,7-11-7,-7 11 0,-3-9-5,3 9-2,-21-5-2,1 5-1,-7 8-1,-8 2 0,-8 5-1,-3 5 1,-2 4-1,0 1 0,5 1 0,5 1 0,6-1 0,11-1 1,10-3-1,11-1 0,7-3 0,12 1 0,9-3 2,9 0-2,7-2 1,8 0-1,2 1 3,1 0-2,-2-1-1,-4 3 1,-9 1-1,-5 1 1,-13 1 0,-7 2-1,-15 0 0,-5 1 1,-14 1-2,-10-1 1,-12-1-2,-7-3-1,-2 0-4,-10-11-3,9 1-17,1-13-14,7-10-1,12-10 1</inkml:trace>
  <inkml:trace contextRef="#ctx0" brushRef="#br0" timeOffset="515">926 145 28,'15'-4'42,"-11"19"-1,-11 4-1,-9 2-31,7 12-2,-6 5-1,5 14-2,-5 6 0,5 10-2,-1 12 0,5 7 0,0 9-1,-1 9 0,3 0-1,-1-3 0,1-7-1,1-9-2,3-14-1,-4-21-7,9-13-20,-5-21-11,0-17-1,5-21 1</inkml:trace>
  <inkml:trace contextRef="#ctx0" brushRef="#br0" timeOffset="780">736 842 18,'-15'-29'42,"15"29"-4,0-14 1,9 11-24,1-6-8,11 0-2,3-4-4,8-5-4,11 3-7,0-7-17,7 4-12,2 1-3,1 5 1</inkml:trace>
  <inkml:trace contextRef="#ctx0" brushRef="#br0" timeOffset="983">1480 750 19,'0'0'43,"0"0"-4,-15-4 1,-6-8-26,5 3-6,-9-3-3,0 6-1,-4 2-2,-2 7-1,-2 8 0,-1 13 0,0 11 0,1 11-1,3 9 0,3 8-1,6 0 2,9-2-2,8-6 2,9-8-2,12-16 2,7-15-1,8-16 2,7-15-2,3-13 1,3-10-1,-1-7 0,-1-6 2,-3-1-2,-6 0 1,-5 5-1,-4 9 1,-7 7-1,-3 9 1,-5 10 0,-10 12-1,14 18 1,-7 8-1,0 10 1,2 11-1,1 4 1,2 5-2,0 0 0,1-9-2,6 0-2,-4-19-7,12-1-17,-5-19-13,1-15-1,1-12-1</inkml:trace>
  <inkml:trace contextRef="#ctx0" brushRef="#br0" timeOffset="1466">1998 44 35,'6'-48'40,"-6"48"1,0 0-6,12 9-22,-12 7-5,13 14 0,-4 6-3,8 14-2,0 10-1,1 11 0,1 11-1,-1 8 0,-2 5-1,-4 2-1,-5-2 0,-7-4 0,3-9-2,-8-14-2,5-9-7,-12-23-22,7-16-8,5-20 0,-17-5-2</inkml:trace>
  <inkml:trace contextRef="#ctx0" brushRef="#br0" timeOffset="1747">1847 703 48,'-9'0'44,"9"0"-2,14-4-8,1-6-25,15-2-3,5-9-3,10 0-2,10-6-5,0-12-14,7 4-22,1-1-4,-1 7 0</inkml:trace>
  <inkml:trace contextRef="#ctx0" brushRef="#br0" timeOffset="1966">2692 874 66,'0'18'43,"0"-18"0,10-23-14,-2-2-26,-1-10-1,3-8-1,3-5-1,1-5 0,-1 0 0,-2 1 0,0 3 0,-5 7 1,-2 7 0,-4 9-1,-7 9 1,-5 12 0,-5 13-1,-6 8 1,-5 13 0,-2 10 0,-6 9-2,1 7 2,1 7-1,6 2 1,6 2 0,14 2 1,8-5 0,15 0 0,11-7 1,13-5-1,11-10 1,10-5-2,5-9 0,-1-11-2,0-8-1,-3-13-2,-2-5-5,-14-14-26,-1-3-11,-8-6 2,-13-6-5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2:53.08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834 755 8,'0'-11'20,"-4"-1"-1,4 12-1,0 0-4,0 0-1,0 0-5,0 0 1,4 13-4,3 10 0,-1 7 0,7 11-1,6 12 0,9 11-1,5 10-1,7 6 0,5 4 0,6 2-1,2-3 0,0-4 1,-1-6-2,-5-4 2,-4-10-2,-4-6 1,-5-10-1,-5-7 0,-6-6 0,-6-6-1,-2-8-5,-15-16-4,16 5-28,-16-5-1,-4-22-1</inkml:trace>
  <inkml:trace contextRef="#ctx0" brushRef="#br0" timeOffset="16470">591 111 12,'30'-24'28,"-17"9"-4,-1 5-5,-8-7-5,2 7-2,-13-4-4,7 14 2,-24-16-4,6 13 0,-9 0-2,-3 7 2,-9 1-4,-2 7 0,-2 1-1,0 6 0,2 1-1,3 3 1,7 1-2,6 1 1,11-1 0,7-2 0,11 0 0,10-1 0,8-1 0,7 0 1,2-2-1,6-1 1,-2 1 0,-2-1 0,-4 1 0,-5-1 0,-10 3 0,-6 1 0,-8 0 1,-8 1-1,-6-2 0,-10 3-1,-6 0 1,-6 2-1,-5-4 0,-6 2 0,-4 0 0,-2-1-1,3-3 0,3-3 0,8-1-3,4-9-3,16 2-8,4-14-14,15-5-12,18-3-1</inkml:trace>
  <inkml:trace contextRef="#ctx0" brushRef="#br0" timeOffset="17141">780 151 35,'0'0'30,"0"0"-3,9-15-7,8 11-2,-1-8-8,12 7 1,1-7-4,7 5-2,-1-2-1,4 3-1,-3 1-2,0 2-1,-2 3-1,-8-5-3,1 5-3,-12-3-5,4 6-8,-19-3-17,11 0-5,-11 0 0</inkml:trace>
  <inkml:trace contextRef="#ctx0" brushRef="#br0" timeOffset="17390">996 90 37,'-19'32'37,"14"-4"-12,-5 1-7,6 11-2,-10 5-8,8 8 0,-5-3-4,2 3-3,-3-3-1,2-7-3,4-2-8,-5-13-11,11-14-17,0-4-1,0-10 1</inkml:trace>
  <inkml:trace contextRef="#ctx0" brushRef="#br0" timeOffset="17687">1384 70 20,'19'10'40,"-19"4"-9,0 5-16,-12 4-2,5 9-1,-8 5-7,2 3-1,-2 6-1,1 1 1,5-3-2,4-4-2,5-5 1,4-7-1,7-8 0,5-9 0,8-11-1,5-10 2,0-9-2,4-6 0,1-6 1,1-5 0,-1-4 0,1-2 1,-6-2 1,-3 4-2,-5 0 3,-1 5-1,-6 4 1,-3 6 0,-6 3 0,-1 10-1,-4 12 0,0 0 0,0 0 0,0 25 0,-6 1 0,-1 9-1,0 7 1,-6 4-4,-1 8 0,-1-1-2,4 4-7,-6-10-18,3-6-13,5-4-3,2-13 1</inkml:trace>
  <inkml:trace contextRef="#ctx0" brushRef="#br0" timeOffset="18170">1966 80 15,'9'0'41,"-9"0"-1,-8 11-20,8 6-3,-6 3-5,6 11-3,-9 7-5,2 10-1,-1 7-1,2 6 0,-1 1-1,4 1-1,-2-3 1,5-8-2,0-8-2,-4-15-4,11-4-14,-4-14-20,-3-11 0,12-21-2</inkml:trace>
  <inkml:trace contextRef="#ctx0" brushRef="#br0" timeOffset="18451">1928 154 10,'-13'-9'39,"13"9"-8,9-19-6,17 15-5,-2-10-7,13 9-3,-2-6-4,6 3-3,-4 1-4,-3-1-7,-3 8-16,-6 0-17,-11 0-2,-2 4 3</inkml:trace>
  <inkml:trace contextRef="#ctx0" brushRef="#br0" timeOffset="18685">1882 427 1,'12'26'43,"9"-21"0,4-11 1,3-8-25,15 5-6,-6-12-6,5 0-5,-2 1-5,-5-4-7,-1 6-24,-10 6-10,-7 1 1</inkml:trace>
  <inkml:trace contextRef="#ctx0" brushRef="#br0" timeOffset="19043">2407 140 7,'16'-4'37,"-4"0"2,-12 4-18,0 0-3,12 11-4,-12-11-3,0 26-4,0-6-2,0 9 1,-5 3-1,5 11-2,0 1 0,0 2-1,0 0 0,0-4-4,6-2 1,-1-9-4,3 1-5,-5-19-10,-3-13-21,14 15 1,-14-15-5</inkml:trace>
  <inkml:trace contextRef="#ctx0" brushRef="#br0" timeOffset="19340">2405 196 20,'-6'-20'41,"6"6"-11,5 1-8,8 3-2,2-7-5,10 4-6,3-6-1,11 3-3,-2-2-1,4 2-1,-3 3 0,-2 2-3,-6 3-2,-6 1-1,-3 7-4,-12 0-8,0 5-24,-9 4-4,0 2-1</inkml:trace>
  <inkml:trace contextRef="#ctx0" brushRef="#br0" timeOffset="19667">2379 342 16,'38'6'41,"-16"-16"-1,6-1-10,4 6-14,1-8-4,4 7-7,-3-2-4,-4 2-2,-4 6-5,-5-7-9,-3 7-17,-9 3-9,-9-3-1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2-11T11:30:50.76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13158 2543 43,'-3'-6'102,"-8"-1"-78,5-3-9,-9 8 11,15-2-2,0 4-10,0 0-4,0 0-3,0 0 5,0 0 0,0-3 0,0 3 4,0 0-1,0 0-1,0 0-3,0 0 1,0 0 0,0 0-1,0 0-4,0 0-3,0 0 0,0 0-3,0 0 3,0 0 1,0 0-3,0 0-1,0 0-1,0 0 1,0 0-2,0 0 0,0 0 1,0 0 1,0 0 1,18 0 5,-4 0-1,7 0 0,1 7 1,7 5-1,3 5 3,6 2 2,6 8-5,-3-4-2,5 7 1,6 5-2,-3-1 1,1 11-1,7 4 2,-1 17 1,-1 3-1,9 13-2,-5 2 1,6 12-1,-9-4-2,-1 9 2,-3-6-3,-5-3 2,-9-6 0,-1-4-1,-13-14 0,-2-5 0,-4-11-1,-4-16 0,-4-3 1,-2-10 0,-5-14-2,0-1 2,-3-6 0,0-2 0,3 0 0,-3 0-1,0 0 2,0 0-2,0 0 2,0 0-2,0 0 3,0 0-2,0 0 0,0 0-1,0 0 0,0 0 0,0 0-1,0 0 0,0 0-1,0 0 1,0 0 0,0 0-1,0-10 0,0-5 1,0-6-1,-14-4-1,1 2 0,-6 2-3,1-4 4,-2 5-1,-1-6 0,-5 9 2,6-6-2,-6 10 1,8 0 3,4 3-1,0 4 1,7-1-2,-4 4 2,5-4-1,-2 4-1,1 0 2,2 0-2,2-1 2,0 0-1,0 2 1,-5-2-1,5-2 1,-4-1-1,-1 4 0,2 0 0,-2-1 0,8 1 0,-3 3-1,3-3 1,0 3 0,0 0 1,0 0-1,0 0-1,0 0 1,0 0-3,0 0 1,0 0-3,0 0 0,0 0-3,0 0 6,11 0 1,13 20 1,1 12 0,11 4 0,-1 4 1,-3-5-1,0 9 0,-4-8 0,1 6 2,0-2-2,-5-11 1,-2 0-2,-4-3 1,-4-9 0,-2-7 1,-6-4-1,-3-6 1,-3 0 1,0 0 0,0 0-1,0 0 3,0 0-1,0 0 2,0 0 0,0 0 4,0 0 0,0 0-3,0 0-1,0 0 1,0 0-5,0 0 0,0-10 2,0-13-2,-6-3 0,-2-3-1,1-4 1,-1-13-1,5-7 0,0-8 0,3-2 0,0 0 1,0 8 1,0 3 1,0 22 0,0 4-1,0 19 0,0 4 0,0 3-2,0 0 0,0 0 0,0 0 1,0 0-1,0 0-1,0 0 1,0 0-1,0 0 2,0 0-2,0 0 2,0 0 0,0 0-1,0 0 0,0 0 1,0 0-1,0 0-3,0 0-4,0 0-27,0 0-52,-6 0-91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29.717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25 18 36,'0'-14'34,"0"14"-7,0 0-5,-11-15-3,11 15-5,0 0-5,0 21-3,-4-2-2,4 10-2,-5 13-1,5 14-1,-4 14 0,4 13-1,0 8 1,0 4 0,0-2 0,0-5-1,0-12 1,4-13 0,-4-13 0,0-13 0,0-16 0,0-21 0,0 0 0,0 0 0,0-34 0,4-2 0,-4-8 0,7-13 0,2-11 0,2-5-1,4-6 1,3-1 0,1 1 1,5 7-1,-2 3 0,6 11 1,-3 7 0,0 11 0,1 10 0,2 10 0,0 11 0,3 15 1,-5 9-1,4 14 0,-1 11 0,1 11-1,-2 10 1,2 10-1,-2 10 0,-6 3 0,3 4-1,-5-9-1,-1-1-3,-7-15-2,6-1-14,-9-20-21,-2-17 1,-7-25-2</inkml:trace>
  <inkml:trace contextRef="#ctx0" brushRef="#br0" timeOffset="577">820 231 17,'21'0'37,"-3"23"-1,-23-2-1,-5 14-27,2 14-6,-3 7 0,2 11-1,-2 3 0,5 0 0,2-5 0,4-5 0,11-13 0,7-13 3,3-17-2,9-12 0,4-18 0,6-15 0,2-14 0,0-12 0,-7-8 0,-1-2 0,-10-5-1,-13 1 1,-11 3-1,-10 9 0,-11 12-1,-5 10-1,-8 19-2,-5 6-5,6 23-16,3 12-15,0 9-2,5 12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30.94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1 1209 23,'0'-19'39,"0"0"-14,-5 6-3,5 13-6,0 0-4,0 0-1,0 0-4,14 37-3,-6-3-1,2 12-1,0 6-1,1 7 1,1 2-2,-2-2 0,-2-9 1,-3-9-1,-1-11 0,-4-11 1,0-19-1,0 0 1,0 0-1,11-30 0,-6-5 1,1-5-1,4-10 0,4-5 0,0-4 1,4 2-2,-1 5 2,2 7-1,1 7 0,1 8 0,-2 11 0,2 11 1,2 8-1,1 16 0,-2 4 0,1 10 1,-2 7-1,-1 6 0,-2 0 0,-4 0 0,-4-4 0,-3-7 0,-2-6-1,2-6 1,-4-8 0,-3-12 1,0 0-1,17-12 1,-10-9 0,1-5-1,1-10 2,-1-9-2,2-3 2,-1 0-1,1-1 0,0 4 0,0 9 0,2 6-1,-1 10 1,1 10 0,7 10-1,1 11 1,0 11-1,3 10 1,1 8 0,1 6-1,0 8 0,-4 2 0,1-3-2,-6-4 0,0-1-3,-6-16-6,8-1-10,-8-13-21,1-14 1,-11-4-2</inkml:trace>
  <inkml:trace contextRef="#ctx0" brushRef="#br0" timeOffset="671">1084 1043 15,'25'-28'38,"-25"28"1,12 0-12,-12 0-8,4 18-7,-4-2-4,0 15-3,0 4-2,6 13 0,-2 2-1,4 3-2,0 1 1,6 0 0,3-7-1,4-7 1,1-10-1,6-11 1,0-13-1,2-6 1,1-19-1,0-7 1,0-10-1,-3-9 1,-1-5 1,-5-2-1,0-6-1,-5 3 2,-4 3-2,-2 5 2,-5 9-2,1 8 2,-4 9-2,-3 21 1,12 0-1,-1 14 0,0 18 1,2 8-1,2 10 0,0 7-1,4 7 0,-3-2-2,3 4-3,-5-12-2,8 1-7,-11-20-21,4-16-4,-1-19-2</inkml:trace>
  <inkml:trace contextRef="#ctx0" brushRef="#br0" timeOffset="1139">1891 424 19,'0'-91'43,"0"70"-5,0 21 2,0 0-23,0 0-8,0 14-3,0 9-2,8 16 0,-1 12-3,4 17 0,1 11 0,3 15-1,1 10 1,4 4-1,-2 0 0,0-4-1,2-8-1,-7-12-3,4-8-1,-10-25-4,8-2-15,-10-22-15,-5-27-1,0 0 0</inkml:trace>
  <inkml:trace contextRef="#ctx0" brushRef="#br0" timeOffset="1389">1964 1215 20,'-24'-69'37,"18"42"-3,6 3-14,0-7-7,15 5-7,3-4-6,7-3-6,14 2-8,2-3-6,12 1-12,8 9-6</inkml:trace>
  <inkml:trace contextRef="#ctx0" brushRef="#br0" timeOffset="1592">2752 915 24,'-33'12'36,"7"-12"-1,-1 0-14,2 8-8,-9-1-6,3 6-2,-3 7-1,5 8-1,-1 8-1,5 9-2,4 7 0,4 1 0,7 1-1,4-6 0,6-4 0,6-9 1,8-14 0,3-15 0,6-19 1,5-12 0,5-14 0,0-6 0,1-7 1,1-2 1,-1-4-1,-2 12 0,-7 6 0,0 16 0,-8 13 1,2 17-1,-1 16 0,-1 16-1,1 16 0,3 12-1,2 7-1,1-2-1,3-2-3,0-19-4,6-8-22,0-18-8,-3-24-3,-1-26 4</inkml:trace>
  <inkml:trace contextRef="#ctx0" brushRef="#br0" timeOffset="2013">3165 270 33,'-13'-64'39,"13"64"-1,-19 11 1,15 23-29,-7 7-6,7 18 0,-1 12-2,5 11-1,0 8 0,0 8-1,5 2 1,3 0-1,0-9 0,1-13-1,0-16 1,-2-12 0,0-14 0,0-17 0,-7-19 0,19-17 1,-5-15-1,2-8 1,2-11 0,3-3 0,5-5 0,4 2 1,1 6-2,2 9 3,3 12-2,0 14 0,2 16-1,0 10 1,-5 14-1,-3 12 1,-5 12-1,-11 8 0,-10 6 0,-9 2-1,-13 3-1,-8-4 0,-9-4-5,-12-17-5,3-3-20,-7-18-7,-2-21-4,4-15 2</inkml:trace>
  <inkml:trace contextRef="#ctx0" brushRef="#br0" timeOffset="2512">3788 0 20,'33'10'40,"-29"3"-2,-4 7 1,0 7-22,-12 0-10,12 16-2,-8 8 0,8 19-1,4 10-1,3 15 0,2 10-1,3 11 0,0 6-1,4 6-1,3-5-1,-6-19-3,7-5-10,-10-23-23,5-21-5,-4-24-1,-11-31 0</inkml:trace>
  <inkml:trace contextRef="#ctx0" brushRef="#br0" timeOffset="2793">4168 1053 22,'31'38'36,"-15"-33"0,2-21 1,-1-13-30,14-7-3,4-14 2,7-3-2,-2-10-1,3 1 1,-3-1-2,-1 8 1,-11 2-1,-7 6 0,-15 10 0,-6 8 0,-16 14 0,-8 15-1,-10 14 0,-7 18-1,-4 18 1,1 17 0,1 14-1,12 9 2,7 3-1,16 1 0,13-4 0,17-9 0,13-11 0,13-15-1,14-16-2,4-21-4,11-8-15,-3-22-20,-5-17 0,-9-8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34.662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608 710 30,'15'0'36,"-15"0"1,0 0-19,-27-21-8,6 11-1,-12-6-1,-2 6-2,-12-3-2,2 7-1,-7 2-1,-2 8-1,-2 12 0,4 11-2,0 13 0,7 17-2,7 18 2,6 7 0,12 7-2,7 1 2,13-5-2,8-9 3,13-16-1,9-20 2,10-29-2,9-19 1,5-25 0,5-23-3,4-18 4,0-17-4,-2-9 5,-2-6-2,-4-2 2,-7 0-1,-9 3 2,-8 9 2,-11 6-2,-9 13 3,-11 8-3,-11 11 0,-9 10 1,-2 14-1,-9 13-1,-1 11 0,-5 10 0,4 5-1,-1 9 0,4 4-1,6 10 0,4 12 1,7 10-1,9 12 0,9 9 0,10 15 0,8 11 0,6 10 1,10 9-2,2-1 1,7 0-3,-3-7-2,8 2-7,-11-19-10,5-12-21,3-17 2,-5-24-4</inkml:trace>
  <inkml:trace contextRef="#ctx0" brushRef="#br0" timeOffset="624">1440 1001 31,'0'-35'39,"-14"11"0,-3-7-10,-6 8-20,-7-6-4,2 6-1,-3 5 0,-2 9-2,1 9-1,3 15 0,3 17-1,3 15 2,3 10-3,6 7 3,4 4-3,6 1 2,4-5-1,9-11 2,5-15-2,1-20 0,6-18 0,4-10 0,4-13 0,1-10-1,0-10 1,1-2-1,-1-2 1,-3 4-1,-2 7 1,2 9-1,-5 14 2,7 16 3,0 17-3,2 12 2,1 9-2,3 9 1,2 5-3,-4 0 1,1-2-7,-11-13-7,7-15-26,-3-15 0,-3-19 0</inkml:trace>
  <inkml:trace contextRef="#ctx0" brushRef="#br0" timeOffset="1061">1918 66 20,'8'-67'42,"-8"67"-4,10 22 2,2 32-24,-7 3-9,10 23-1,-3 13-2,6 15-1,-1 11-1,3 11 2,-1-2-4,0-4 0,1-14-4,-5-13-5,3-12-22,-4-21-9,-7-23-1,-7-25-1</inkml:trace>
  <inkml:trace contextRef="#ctx0" brushRef="#br0" timeOffset="1295">1882 896 38,'5'-25'38,"6"14"-1,5 2-17,7-9-13,10-5-4,7-4-1,5-7-6,15 7-15,2-1-15,3 1-3,4 5 0</inkml:trace>
  <inkml:trace contextRef="#ctx0" brushRef="#br0" timeOffset="1482">3025 713 31,'25'-16'38,"-30"-7"-2,-10-11-12,-4 4-10,-13-7-4,1 5-3,-7 3-4,0 9 0,-5 9-1,-1 11 0,1 17 0,4 13-1,3 16-1,3 12-1,5 9 0,5 5 0,10 1 0,7-1 2,12-6-1,7-4 0,10-20 0,5-12 3,6-16-3,4-14 0,1-14 1,1-12-2,-2-12 2,-6-7-2,-2-5 2,-2-4-2,-8-1 3,-1 3 3,-7 9-4,0 9 3,-7 4-3,1 10 3,-2 9-3,-4 11 2,16 22-2,-2 7-2,2 6 1,5 9-1,5 4 2,1 6-3,3 1 1,-1-8-1,9 0-2,-9-19-13,8-13-22,2-18-4,4-19-2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42.649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1560 2527 22,'-10'-6'22,"10"6"-2,-11 0-4,11 0-3,-18 8-3,6 6-2,-10 4-2,1 11-1,-11 6 1,-5 13-3,-10 7 1,-4 15-2,-9 10 1,-6 13-1,-6 7 1,-1 9 1,-4 8-2,5 4 1,1-1-2,4-2 1,10-10-1,5-8 0,11-12 0,6-13-1,8-16 0,6-11 0,6-14-1,5-10-1,4-7-1,6-17-3,-4 12-3,4-12-2,7-9-10,-7-3-5,6-6-11,1 3 1</inkml:trace>
  <inkml:trace contextRef="#ctx0" brushRef="#br0" timeOffset="406">432 3752 35,'0'-14'35,"0"27"-14,-4-1-9,4 17 0,-5 6 0,2 15-6,-5 6-2,4 9-1,-5 4 0,4 1 1,-2-5-2,7-6-1,0-11 0,0-8 0,9-11 0,3-9 0,4-11 1,6-5-1,6-13 1,9-5 0,7-9 0,9-3 0,8-4-1,2 5 0,2 1-1,-3 4-3,0 13-5,-11-1-12,-7 13-20,-3 5 1,-11-1-3</inkml:trace>
  <inkml:trace contextRef="#ctx0" brushRef="#br0" timeOffset="25381">225 90 24,'0'-44'38,"0"44"-1,0 0-21,-5-47-3,5 47-4,0 0 1,0 0-6,0 0 0,0 0-1,-46 51-1,46-51-1,-30 71 2,18-26 1,-9 32-2,-11 38 0,2 7 0,4 3 0,9-8 0,11-19 1,14-21-3,15-22-1,16-23 1,7-19-2,8-13 1,8-21-2,6-7-3,-68 28-5,72-42-12,-72 42-18,77-49 0,-77 49-1</inkml:trace>
  <inkml:trace contextRef="#ctx0" brushRef="#br0" timeOffset="34679">1128 1972 10,'-12'-55'39,"7"19"0,-1 1-6,-5-12-19,5 7-1,-8-7-5,0 6-3,-7 2-2,-1 10 0,-4 4-1,-4 7-1,-2 6 0,-2 8 0,-1 11-1,1 8 0,2 12-1,1 15 1,3 11-1,5 6 0,5 3 0,8 0 1,7-4-1,6-6 0,7-8 1,5-15 0,4-12 0,2-9 0,3-8 1,2-9 0,1-8 0,2-8 0,1-8 0,2-10 1,-1-8 0,0-2-1,-3-1 3,-3 5-2,-4 3 1,-4 10 0,-7 5 0,-2 13-2,-8 18 1,0 0-1,9 12 0,-9 17-1,6 9 0,0 7-1,3 7 1,3 4 0,2 2-1,1-5-2,3 1-2,-4-17-8,10 5-24,-4-7-4,3-4-3,-1-4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6:18.108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27 14 2,'0'0'37,"0"0"0,0 0-14,0 0-4,0 0 0,-4 10-6,10 10-4,-6 8-2,7 14 0,-4 8-3,3 14 2,0 10-3,1 11-1,-2 2 0,1-1-1,-2-9-1,2-6 0,-1-10 0,0-12 0,-1-14-2,-4-13-1,6-9-2,-6-13-7,0-11-18,0-9-12,0-7 1,0-12-3</inkml:trace>
  <inkml:trace contextRef="#ctx0" brushRef="#br0" timeOffset="312">11 98 2,'-11'-27'39,"8"16"1,6 1-2,10 5-19,-1-6-5,11 4-5,5-2-3,11 3-2,2 0-1,6 3-2,3 3-2,-4 0-4,2 11-7,-12-6-15,0 7-13,-8 2-2,-9 3 0</inkml:trace>
  <inkml:trace contextRef="#ctx0" brushRef="#br0" timeOffset="562">23 470 19,'-10'11'43,"10"-11"-2,0 0-1,0 0-25,20-10-5,1-5-2,10 2-3,5-3-3,5-2-3,6 1-4,-2-2-5,9 8-21,-8 1-10,-2 4-1,-4 3-1</inkml:trace>
  <inkml:trace contextRef="#ctx0" brushRef="#br0" timeOffset="1092">636 384 8,'0'0'36,"0"0"-1,0 0-13,0 0-1,0 0-5,0 0-5,0 10-5,-5 1-1,5 8-2,0 8-1,0 9 0,0 6-1,0 5 1,0 1-1,8-1 0,0-3-1,1-5 0,3-10 0,4-9 0,1-8 1,2-8-1,2-10 1,2-6 0,2-7 0,-1-6 0,1-7 0,-1-4 1,-4-4-2,-1-4 0,-4 0 0,-4-1 0,-5 1 1,-1 3-1,-5 6 0,5 6 0,-5 8 1,0 5-1,0 16 0,0 0 1,10 12-1,-4 9 1,1 7 0,2 8-1,-1 8 1,1 5 0,-1 1-2,0-1-1,0-1-2,-4-9-5,6 2-13,-3-12-21,2-7 2,-1-10-4</inkml:trace>
  <inkml:trace contextRef="#ctx0" brushRef="#br0" timeOffset="1669">1248 407 23,'0'0'35,"5"-9"0,-5 9-21,0 0-4,7 11 2,-7 1-5,5 10-2,-5 6 1,5 8-3,-5 2 1,5 5-1,-5-2-2,3-1 1,-3-8-1,0-4 0,0-9 0,3-7 0,-3-12 0,0 10 0,0-10 0,0-13 0,0-1 0,-3-3 0,0-7 0,-1-5-1,0-8 1,0-2-1,0 0 0,1 0 0,3 1 0,-3 5 0,3 4 1,6 9-1,3 6 0,2 8 1,6 9-1,3 9 1,2 7-1,1 9 1,2 6-1,1 4 1,-1 4-1,-1-2 0,-3-2 0,-1-6-1,-5-6 1,0-7 0,-3-7 0,-2-7 0,-10-5 0,15-9 1,-10-6 0,1-5-1,0-9 2,0-8-1,3-6 0,-1-5-1,0-5 1,1-6-1,-1 2 1,0 6-2,-2 5 1,0 9-1,0 8 0,-6 7-4,5 11 0,-5 11-8,0 0-26,0 11-1,0 2-2</inkml:trace>
  <inkml:trace contextRef="#ctx0" brushRef="#br0" timeOffset="2449">2110 269 15,'8'-9'41,"-8"9"-2,0 0 0,-17-8-23,8 20-6,-11-5-3,-1 9-2,-2 7-3,-4 10-1,-1 12 1,2 11-1,2 5 1,6 3 0,5 0-2,7-3 0,6-5 1,7-8-1,8-15 0,10-13 0,10-12-2,7-11-1,9-8-1,-2-14-3,10 1-12,-8-10-23,-3-3 1,-6 0-1</inkml:trace>
  <inkml:trace contextRef="#ctx0" brushRef="#br0" timeOffset="2808">2317 282 24,'0'0'44,"0"0"-3,21 4-1,5-4-28,-2-6-1,16 6-2,0-16-4,8 4-4,-1-1-1,-1-1-4,-4 11-4,-12-13-6,-1 6-28,-10 1-1,-10 9 0</inkml:trace>
  <inkml:trace contextRef="#ctx0" brushRef="#br0" timeOffset="3026">2572 155 28,'-20'41'42,"12"-14"-2,8 8-15,-7 1-8,11 17-2,-4 2-6,6 10 0,-3-5-4,6 4-1,-2-2-1,2-3-2,1-7-1,-2-8 0,1-10-2,-3-10-1,1-9-1,-7-15-5,18 0-14,-11-12-19,3-10 0,4-7-1</inkml:trace>
  <inkml:trace contextRef="#ctx0" brushRef="#br0" timeOffset="3338">2915 208 20,'0'0'44,"4"13"-3,-4-13-6,10 15-20,-10-15-2,6 34-3,-6-10-2,9 17-3,-3 7-2,1 4 1,1 2-2,1 5 0,0-3-2,-1-3 0,1-7-2,-3-11-2,2-4-3,-8-21-9,10-3-21,-10-7-7,12-20-1,-6-2-1</inkml:trace>
  <inkml:trace contextRef="#ctx0" brushRef="#br0" timeOffset="3650">3285 124 31,'14'7'40,"-14"-7"1,7 9-22,-7-9-7,0 0 2,0 0-6,-10 12-3,-1 4-1,1 7 2,-5 3-4,-2 8 2,0 7-3,-1 5 3,2 4-4,2 4 3,6-8-3,5 0 1,6-6-1,6-6 0,7-8 0,5-7 0,5-11 0,6-8 0,3-8 0,3-6 0,-1-5 0,-1-4 0,-5-4 1,-3-3-1,-8-2 0,-8-3 1,-9-3-1,-8-8 0,-9 1 1,-7 0-4,-3 3 2,-5 2-3,0 8 0,-4 0-6,9 14-14,-1 7-21,6 4 3,3 7-3</inkml:trace>
  <inkml:trace contextRef="#ctx0" brushRef="#br0" timeOffset="4134">3743 189 8,'16'13'41,"-16"-1"-2,0 2-13,-10-11-4,5 16-7,-6-8-7,4 16-1,-4-5-4,3 14 1,0-4-1,2 4-1,-2 1 0,4-1-1,4-3-1,-3-5 1,3-5-1,0-5 0,0-7 1,0-11 0,0 0-1,0 0 1,7-17 0,-7-3-1,3-5 1,-3-4-1,6-5 0,-1-5 0,3 1 0,4-5 0,0 4 1,1 3-3,2 5 2,0 5-2,-1 7 3,3 9-3,-1 13 3,0 13-1,3 7 0,1 6 3,3 5-3,1 5 3,2 1-3,0 0 2,1-7-2,-3-4 0,-3-5 1,-3-4-1,-4-7 0,-3-2 1,-11-11 0,12 0 1,-12 0-1,5-15 0,-5-1 1,5-3-1,-1-5 0,1-5 0,1-4 0,-1-8-1,1-2 1,0 2-3,0 3 2,-1 5-2,-1 2 2,-1 8-2,-3 4 2,0 19-2,5-13 2,-5 13-1,0 0 0,0-13 1,0 13-3,5-12-1,-5 12-13,9-13-23,-9 0-4,0 0-2,-3-5 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6:08.405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98 224 8,'-62'-36'39,"62"36"1,0 0 0,-47-54-32,47 54 2,0 0-3,21-52-3,-21 52-4,51-33-7,-51 33-12,72-29-18,-72 29-3,80-20 1</inkml:trace>
  <inkml:trace contextRef="#ctx0" brushRef="#br0" timeOffset="5241">3593 144 14,'-33'-52'34,"33"52"1,0 0-24,0 0 0,0 0 1,0 0-2,0 0-4,0 0-2,-44-33-1,44 33-2,0 0-6,0 0-13,0 0-17,0 0-3,0 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6:08.623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167 0 26,'-49'28'42,"-34"18"-4,83-46-9,-51 29-22,51-29 2,0 0-4,0 0-4,0 0-6,48-6-14,-48 6-21,77-29 1,-31 15-1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6:08.857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0 409 23,'43'18'38,"-43"-18"-6,0 0-20,0 0 2,0 0-2,0 0-4,0 0 3,39 47-5,-39-47-1,0 0-1,19 56-1,-26-40-1,26 38-2,-2 4 0,2-1-1,-2 1 1,0-10 0,1-10 1,1-12-1,-5-20 2,2-10 0,0-8 0,-16 12 0,0 0 1,0 0-2,41-54 1,-41 54-1,27-43-1,-27 43 0,27-52-1,-27 52 1,26-52-3,-26 52-2,27-49-10,-27 49-19,19-43-9,-19 43-1,0 0 4</inkml:trace>
  <inkml:trace contextRef="#ctx0" brushRef="#br0" timeOffset="609">684 644 34,'0'0'38,"0"0"1,0 0-20,0 0-6,0 0-1,51-3-7,-51 3-1,0 0-2,58-32 1,-58 32-2,0 0 1,53-36 0,-53 36 1,0 0 0,0 0-2,41-47 0,-41 47 0,0 0-1,0 0 0,0 0 1,0 0 0,-56-10 0,56 10 0,-44 22-1,44-22 0,-53 48 1,13 3-1,12 5-3,11 4 2,17-2-1,23-10 2,14-8-2,16-16 0,7-20 0,7-12-3,-67 8-6,71-24-24,-71 24-5,72-37-2,-72 37 1</inkml:trace>
  <inkml:trace contextRef="#ctx0" brushRef="#br0" timeOffset="1045">1240 487 2,'-34'-42'36,"34"42"-5,0 0-14,0 0 1,0 0-3,0 0-1,0 0-5,0 0 0,0 0-2,19 43-2,-19-43-1,0 0-1,27 50 0,-34-37-1,29 39-1,-3 3 0,-1 1-2,-3-2 1,-5-7-1,-4-8 2,-6-11 0,0-17 0,0-11 2,0 0-1,-6-14 0,6 14 0,0 0 0,0 0-2,0-57 1,0 57-2,7-44 0,-7 44-3,14-53-2,-14 53-10,23-55-24,-23 55-2,25-53-1</inkml:trace>
  <inkml:trace contextRef="#ctx0" brushRef="#br0" timeOffset="2434">1557 469 24,'0'0'28,"0"0"-4,0 0-3,0 0-6,0 0-2,0 0-3,0 0-4,0 0 3,0 0-5,0 0 0,0 0-1,-5 46 0,5-46-1,0 0-1,0 61 1,0-61-3,10 43 1,-10-43 0,15 43 1,-15-43-1,0 0 1,32 53 0,-32-53-1,0 0 1,0 0 1,50 34-2,-50-34 0,0 0 1,0 0-1,50-4 1,-50 4-1,0 0 0,0 0 0,0 0 0,0 0 1,0 0-3,43-31 2,-43 31 0,0 0-1,0 0 1,0 0 0,0 0-1,0 0 1,0 0 2,0 0-2,0 0 0,0 0 1,26-44 0,-26 44-2,0 0 0,0 0 1,0 0-1,30-51 1,-30 51-1,0 0 1,0 0-1,26-53 3,-26 53 0,0 0-1,0 0 0,20-49 2,-20 49-1,0 0-1,0 0 0,0 0-1,0 0 1,8-44-1,-8 44 1,0 0-1,0 0 0,0 0 0,0 0 1,0 0-1,0 0 0,0 0 0,0 0 3,0 0-2,-12 41 0,12-41-1,0 0 2,-6 48-2,6-31 2,-8 35-1,5 10-3,-2 6 2,2 3 0,-2 4 0,2 2-2,-1-3 3,-2-9-2,-1-6 1,-2-6 0,-4-7 1,-1-3-1,-8-10 2,-3 2-2,-8-14 1,-6-7-3,-6-5 0,-5-9-4,2-4-12,-6-12-21,8-8-6,4-19 0</inkml:trace>
  <inkml:trace contextRef="#ctx0" brushRef="#br0" timeOffset="3417">2299 43 30,'0'0'35,"0"0"0,26-45-23,-26 45 1,0 0-4,0 0-2,0 0 0,-31 52-2,31-52-1,-15 52-1,15-52 1,-10 65-1,10-65 1,-4 77-1,4-33 0,0 1 0,8-13-1,-8 70-1,8-1-1,-1-8-1,-3-16-6,2-15-1,-6-19-9,0-19-21,0-24-4,0 0 0</inkml:trace>
  <inkml:trace contextRef="#ctx0" brushRef="#br0" timeOffset="3697">2185 646 24,'0'0'40,"-43"-62"-1,43 62-17,0 0-6,-12-57-3,12 57-6,0 0-2,37-45-1,-37 45-2,49-27-1,-49 27-4,60-25-6,-60 25-18,71-27-13,-71 27-1,68-29 0</inkml:trace>
  <inkml:trace contextRef="#ctx0" brushRef="#br0" timeOffset="3947">2617 136 35,'-4'-46'36,"4"46"-1,0 0-17,0 0-10,0 0 0,0 0 1,0 0-5,0 0 0,-30 67-1,30-67 0,-7 71 1,7-30 0,0 3-2,9-10 2,-9 64-3,3 4 2,2-5-2,3-13-1,4-16-1,0-18 0,-2-14 1,-4-24 0,-6-12 1,0 0-1,0 0 1,0 0 0,19-50 0,-19 50-1,10-45 0,-10 45 1,12-53-2,-12 53 1,15-56 0,-15 56 1,16-56-2,-16 56 2,19-50-1,-19 50 0,0 0 1,36-47-1,-36 47 2,0 0-1,0 0 0,51 10-1,-43 2-1,13 33-2,2 9-2,-8-2-6,8 4-19,-8-7-13,-5-10 2,-3-14-3</inkml:trace>
  <inkml:trace contextRef="#ctx0" brushRef="#br0" timeOffset="4462">3120 574 3,'25'-41'40,"-25"41"1,0 0-1,0 0-23,30-45-3,-30 45-4,0 0-5,0 0 0,0 0 0,0 0-2,8 50 0,-8-50-3,0 0 1,0 48-2,7-7-2,0 1-4,-7-42-5,0 0-18,12 51-11,-12-51-1,0 0-1</inkml:trace>
  <inkml:trace contextRef="#ctx0" brushRef="#br0" timeOffset="5211">3393 537 35,'0'0'39,"0"0"-13,0 0-2,0 0-8,42-40-3,-42 40-5,0 0-2,0 0-2,0 0 1,0 0-1,0 0-1,0 50 0,0-50-2,0 0 1,0 53-1,0-53 1,0 26-2,0-26-1,0 0 1,0 53-1,0-53 1,0 0-1,0 0 1,0 43 0,0-43 0,0 0 1,0 0-1,0 0 0,9-44 1,-9 44 0,8-45-1,-8 45 1,14-46-1,-14 46 2,23-45-2,-23 45 1,0 0 0,52-47 0,-52 47 0,0 0-1,59-8 1,-59 8 0,0 0-1,58 34-1,-58-34-1,0 0-1,49 62-3,-49-62-1,27 43-10,-27-43-15,0 0-10,22 56-2,-22-56 3</inkml:trace>
  <inkml:trace contextRef="#ctx0" brushRef="#br0" timeOffset="5757">4090 518 37,'0'0'42,"49"-31"-2,-49 31-14,0 0-8,0 0-5,0 0-5,0 0-2,23-49-3,-23 49-1,0 0 0,0 0 0,0 0 0,-47-20-2,47 20 0,0 0 0,-45 13 0,45-13 0,0 0 0,-52 36 0,52-36-1,0 0 0,-40 52 0,40-52 2,0 0-2,-18 54 0,18-54 3,0 0-3,0 0 1,30 48 0,-30-48 0,0 0-1,47 2 2,-47-2-1,0 0-1,52-26 1,-52 26 1,0 0 0,44-46 0,-44 46 0,0 0 0,28-42 0,-28 42 0,0 0-1,0 0 0,0 0 0,0 0 0,0 0 0,0 0 1,0 0-1,0 0 0,0 0 1,18 57 2,-18 8-2,5 14-1,-5 9 1,0 8-1,0 2 0,-8 1 0,-5-10 1,-1-2-3,-4-12 3,-4-5-1,-4-12 1,-5-8 0,-5-10 1,-4-10-1,-4-7-1,-4-14 1,-4-9-2,-4-5 0,-3-10-1,-6-14 0,3-3-4,-3-6 0,12-1-6,-5-8-21,20 1-12,10-4 0,19-3-2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6:15.768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26 13 27,'0'0'41,"0"0"-2,0 0-15,0 0-4,0 0-8,0 0-4,0 0-3,9 44 0,-9-44-1,-5 41 0,5-41-1,-6 53-1,-1-35-1,7 45-1,-7 0 1,2-2-2,2-4-2,3-57-3,0 0-5,-4 46-14,4-46-16,0 0 0,0 0-4</inkml:trace>
  <inkml:trace contextRef="#ctx0" brushRef="#br0" timeOffset="374">473 62 20,'58'-4'41,"-58"4"-5,0 0-14,0 0-3,0 0-5,41-20-4,-41 20-4,0 0-1,0 0-2,0 0 3,0 0-4,-56-36 1,56 36-1,-42-4-3,42 4 1,-45 4-2,45-4 1,-47 12-1,47-12 1,-42 20-1,42-20 0,0 0 2,-41 43 0,41-43 3,0 0-2,-5 50 0,5-50 1,0 0 0,42 48 0,-42-48-1,47 30-1,-47-30-1,55 27 2,-55-27-1,57 27 0,-57-27-1,54 26 3,-54-26-2,0 0 1,54 39 1,-54-39-2,8 39 1,-31-9 2,-15 0-1,-17-2-2,-7-5 1,-5-4 1,1-5-1,6-5 0,16-5-1,10-4-2,9 0 0,11 0-2,14 0-2,0-11-11,0 11-23,15 0-4,0 0-3,1 4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3:06.16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50 362 8,'4'-14'26,"-4"-1"-6,0 15-2,-4-10-4,4 10-4,0 0-2,-14-3-2,14 3-1,-9 21-2,6 2 1,-1 6-1,1 9 0,3 6-2,-3 5 1,3 2-1,0 0 0,0-6 0,0-5 0,-3-5 0,3-8-1,-3-8 1,3-4 0,-6-4 0,6-11 0,0 0 0,0 0-1,-4-10 1,4-6-1,4-6 1,0-9-1,4-10 0,0-7 0,3-6 0,2-4 0,-1-2 2,0 3-2,0 2 2,-2 6-1,0 9-1,-2 11 2,-4 6-1,0 7 0,-4 7-1,0 9 1,0 0 0,8 17-1,-5 6 1,1 9-1,-1 9 0,3 7 1,2 8-1,2 1 0,0-1 0,3-5 1,1-5-2,0-10 2,1-9-2,0-8 1,-2-8 0,0-6 0,-2-5 0,0-10 0,-2-5 1,0-4-1,2-9 0,-2-6 0,2-6 0,1-5 0,-2-3 0,-1 3 0,1 0 1,-1 4-1,-1 6 1,-1 8-1,0 7 1,-2 7 0,-5 13 0,9-11-1,-9 11 1,7 10-1,-2 4 1,0 9-1,0 10 1,1 7-1,0 9 1,0 8-1,-1 6 1,-2 1-1,-3 0 0,0-4 0,0-7-1,0-8-1,0-7-1,-3-14-5,6-3-9,-3-21-13,0 0-11,0 0 0</inkml:trace>
  <inkml:trace contextRef="#ctx0" brushRef="#br0" timeOffset="889">698 281 8,'0'0'34,"-11"0"-6,11 0-10,-11 15-2,8 2-4,-6 2-3,5 10-2,-5 4-2,3 10 0,0 2 0,6 4-1,0 0-2,5-1 1,4-6-1,8-6 0,4-8-1,7-7 0,6-9 0,4-8 0,6-6-1,1-10-1,5-4-1,-4-9-5,5-1-8,-11-8-17,0-1-7,-6 1-3</inkml:trace>
  <inkml:trace contextRef="#ctx0" brushRef="#br0" timeOffset="1263">679 224 9,'19'-23'40,"8"11"-1,5-2-18,2-5-3,10 3-7,-4 0-6,2 1-6,-4 7-8,-9 3-14,-5 5-15,-6 15 0</inkml:trace>
  <inkml:trace contextRef="#ctx0" brushRef="#br0" timeOffset="1450">573 537 14,'-6'9'42,"22"-15"-2,12 0-17,3-13-2,15 5-5,2-10-7,11 2-4,-2 0-4,0 2-4,-1 9-9,-11-2-15,-3 6-15,-3 7-1,-9 3 0</inkml:trace>
  <inkml:trace contextRef="#ctx0" brushRef="#br0" timeOffset="1778">1697 11 19,'41'-12'42,"-26"9"-4,-15 3-16,18 8-6,-18 4-2,4 13-5,-11 6-3,-1 13-2,-4 7 0,-1 9-1,-4 3 0,-1 4-2,2-4-1,2-5 0,5-7-3,-1-11 0,10-7-3,-4-20-5,13-3-16,3-17-14,1-8-4,2-9 3</inkml:trace>
  <inkml:trace contextRef="#ctx0" brushRef="#br0" timeOffset="2043">1655 65 35,'-32'-25'38,"32"25"-12,-4-11-3,18 14-6,1-3-5,15 9-6,1 3-1,6 8-2,1 5 0,2 9-2,-3 5 0,-4 6-1,-9 2 1,-6 5-1,-9-2 0,-9-2 0,-14 0 0,-9-3 1,-11-4-1,-9-4 0,-6-5 1,-6-6-1,0-5 0,-1-6-1,7-8-2,1-11-5,16-3-16,7-8-16,9-9-1,13-3-2</inkml:trace>
  <inkml:trace contextRef="#ctx0" brushRef="#br0" timeOffset="2511">2331 56 16,'16'-7'38,"-16"7"1,-16 11-19,-6-3-4,4 12-6,-13 1-1,2 11-5,-6 3 0,3 9-1,0 0-1,3 4-2,8-5 1,8-1 0,8-6-2,10-9 1,9-7-1,10-9-1,9-8 0,8-10 1,5-7-1,2-6 1,1-6 0,-2-2 1,-6-5 1,-5 0 1,-10-4 0,-7 1 1,-19-1-1,-7 2 0,-18 1-2,-12 4-1,-11 10-4,-15 0-13,-6 11-21,0 9 0,-8 10-4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03.182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1635 377 1,'-100'35'6,"41"-9"-1,-5 7-2,-5 7 1,-4 7 1,-3 1 2,-3 7 0,-2 2-2,-1 5 3,2 2-2,0 5-1,1-3-1,4 4 1,1 1-3,5 3 1,4-2 0,6 1-1,5 1 1,5-1-1,4 2-1,6 0 2,3-4-1,5-2-1,6 1 1,2-2-1,5-1 1,2-1 0,4 1-1,2 1 2,3 2-2,3 2 1,1-2 1,3 3-2,0 0 0,3-2 0,2 3 0,2 0 0,2 0 0,3-1-1,2 3 0,4-1 2,1-1-1,5-1 1,0-2-2,3-2 1,5-3 1,3-1-2,5-5 1,3-2-1,5-4 0,7-1 3,5-4-2,7-2 1,-1-2 0,8 4 1,2-3 0,1 2-1,1 4 0,1 0 2,-4 7-2,-4 2-1,-2 1 0,-6 3-1,-4 4 1,-5 3-1,-4 2 1,-5 7-1,-5 3 1,-3 7 0,-6 5 1,-3 8-2,-6 4 2,-1 5-1,-5 6 1,-2 2-1,-1 3-1,-1 0 1,1 3-2,0-2 2,1 1-2,2 1 1,1 0 0,2 1 0,2 1 0,3-1 1,5 0-1,5-6 0,7-4 0,7-3 1,8-7-1,6-5 0,13-7 0,5-6-1,5-4 1,7-3 0,5-3 0,3-5-1,4-4 1,1-8 0,6-6 0,2-6 0,0-7 0,4-6 0,2-4 1,5-3-1,2-6 0,0 0 1,-1 1-1,1-2 1,0 2-1,-2 1 0,-3 3 1,-5 0-1,-2 1 0,-1 2 1,-2-1-1,-3 2 1,-3 2 0,-2 1 0,-4 2-1,-2 3 1,-4 3 0,-3 6 0,-5 2-1,-1 5 1,-5 0-1,-4 4 0,-2 2 0,-3 2 0,-4 2 0,-2 0 0,-2 5 1,-2 3-1,0 3 0,1 3 0,-3 2 0,1 4 0,0 0 0,1 5 0,0-3 1,1 1-2,2-2 1,2-2 0,3-4 0,5-3 0,2 1 0,4-5 0,4 1 0,4-2 0,3-3 0,0-2 0,5 0-1,-1-4 1,5-5 0,1 0 0,2-6 0,3-2-1,1-4 1,4-4 0,4 0 0,4-3 0,3-5 0,6-4 0,1-5 0,2-6 0,5-6 0,3-8 1,-1-8-1,1-8 0,0-8 0,1-5 0,2-8 0,0-5 0,-2-6 0,-2-2 0,-3-5 0,4-5 0,-3-3 0,0-6 0,-3-6-1,-1-3 1,-3-7 0,-2-5 0,-2-5 0,-8-1 0,-5-3 0,-6-7 0,-5-2 0,-4-1 0,-5-5 0,-5 0 1,-5-3-1,-5-3 0,-3 1 0,-4 4 0,-6 2 1,-2 2-1,-2 6 0,1 3 0,0 3 0,4 5-1,2 4 1,3 3 0,7 3 0,3 4 0,7 3-1,4 3 1,6 5 0,3 3 0,7 6-1,4 3 1,5 4-1,7 4 1,7 5 0,2 4-1,8 4 0,5 2 1,7 2 0,2 3-1,7 0 1,2 2 0,3 3 0,2-3 0,0 1 0,2 3 0,2-2 0,0 0-1,-4 0 1,2-1 0,1-3 0,0-5 0,-2-1 0,-2-4 1,-3-3-1,-3-5 0,-3-5 0,-6-6 1,-5-4-2,-7-4 2,-8-3-1,-4-9-1,-5-5 1,-4-3 0,-5-5 0,-7-5 0,-3-3 0,-8-2 0,-6-4 1,-9 1 0,-11-1-1,-8-4 1,-11 1-1,-6 1 1,-11-1-1,-5-3 0,-8-1 1,-6-1-1,-5-4 1,-6 1-1,-8 1 1,-7-1 0,-8 1-1,-7 5 0,-5 0 0,-9 5-1,-2 3 1,-3 6-1,0 2 0,3 4 0,3 2 1,2 2 0,7 3-1,8 3 2,5-2-1,8-1 1,10-2 0,5 3 0,7-4 0,13-1 2,6-2-2,9-3 0,5-4 0,7-3 0,7-3-1,3-6 0,4-3 0,-3-5 0,0-6-1,-2-1 0,-5-3 0,-6 1 0,-10 0 1,-6 2-3,-12 3 3,-7 0-1,-11 7 1,-10 3 1,-12 3-1,-13-1 0,-14 4 0,-11 0 0,-15 6 1,-12 3-1,-12 4 0,-12 7 0,-15 6 0,-10 9 0,-8 7-1,-9 8 1,-10 6 0,-8 7-1,-10 6 1,-6 5 0,-3 8 0,-1 4 0,-2 6 0,-3 4 0,4 10 1,3 0-1,4 1 0,7 3 0,5-4 1,5-2-1,4-1 2,5-7-2,6 0 1,3-8 0,4-3-1,2-3 1,3-5 0,2-4-1,4-5 1,2-2-1,0-7 0,1-2 1,1-3-1,0-4 0,1-3 0,-3-3 0,-2-2 0,1-1 0,-3 0 1,-1 0-1,-5 0 0,0 0 0,-4 3 0,-1 4 0,-4 3 1,-4 2-1,-2 3 0,0 5 0,-1 4 0,0 5 0,0 2 0,0 5 0,0 6-1,1 3 1,2 5 0,-3 5 0,1 7 0,1 3-1,-2 6 1,0 6 0,-1 5 0,-1 3-1,-1 5 1,-1 0 0,0 2-1,-5-1 1,0 1 0,-3-3 0,2 1 0,-1-4 0,-1-1 0,4 0 1,-2-3-1,3-2 0,1-2 0,-2-4 0,2-1 1,-5-1-2,3-6 2,-1-2-1,1-4 1,4-5-2,1 0 1,3-3 1,0-7-2,7-2 2,0-8-1,1-2 1,1-4-2,1-5 2,3-4 0,5-5-1,4-5 0,5-3 0,6-2 1,5-4-1,2-1 0,5 1 0,0 1 0,1 3 0,1 8-1,-1 2 1,-1 10-1,-5 6 1,-3 8-1,-2 9 1,-5 7 0,-5 9-1,-7 4 3,-6 6-3,-4 6 2,-6 7-1,-5 7 1,-4 2-1,-5 6 0,-5 8 0,-2 5 0,-4 3-1,0 11-2,-6-5-12,6 3-24,-4-9-2,-9-27-5,4-25 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07.581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35 37 3,'-5'-11'39,"5"11"0,0-13-1,-6 3-22,6 10-6,0 0-2,19 0-3,-7 5-1,8 13-1,6 8 0,11 13-2,10 12 1,9 14 0,12 13-1,9 15 1,9 14 0,9 13 0,7 9-1,4 10 1,3 8-1,2 6 0,-4 4 0,1 2 0,-3-3 0,-3-2 0,-7-8 0,-3-10 0,-8-11-1,-7-15 0,-7-14-2,-13-19-3,-5-11-10,-21-20-24,-10-19-4,-16-18-2,-18-21 3</inkml:trace>
  <inkml:trace contextRef="#ctx0" brushRef="#br0" timeOffset="6911">-1 61 2,'0'-11'35,"0"-10"0,0 8-13,0 13-6,0-17-2,0 17-4,0 0-4,0 0 1,5 13-3,-5 6-1,4 9 0,2 10-2,0 11 1,3 9-1,1 9 1,2 5-2,0 2 1,-1-2-1,0-6 0,-1-8 1,-4-10-1,1-12 1,-4-10-1,0-10 1,-3-16 0,0 0 0,-4-14 0,0-6 0,-4-11 0,1-6-1,-3-10 1,-1-5-2,1-6 2,-2-1-2,0 0 2,2 3-1,2 5 1,1 8 0,4 7-1,3 8 1,0 5 0,6 9 2,2 4-2,5 5 0,2 5 1,7 0-1,4 4 1,7 3 0,7 1-1,7 2 1,6 1 0,7 3 0,5-2 0,5 2-2,0-1 2,1 2-2,-3-2 1,-4 1-1,-6-3-1,-6-4 0,-6 0-4,-12-10-19,-6-2-17,-5-4-3,-5-8-2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17.487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82 12 34,'0'-12'38,"0"12"0,0 0-19,-16-10-10,16 10 1,-5 20-5,5 1-1,-7 10-2,4 10 0,-1 11-1,-2 10 1,0 10-1,2 8 0,-2 0 0,1 2 0,1-6 0,-1-8-1,0-8 1,2-12-1,3-12 0,-4-12 1,4-13 0,0-11-1,0-14 1,5-11-1,1-10 0,3-10 0,3-8 0,4-11 1,3-5-1,3-3 0,3-1-1,3 4 2,2 4-1,1 8 0,1 5 1,4 11-2,-3 8 2,1 13 0,-1 11 0,2 9 0,-2 15 1,2 11 0,-4 12-1,2 9 1,-5 13 0,1 11-1,-2 11 1,-4 4-1,-2-1 1,-3-3-2,-4-4 1,-2-4-2,0-9 0,-6-11 0,0-14-4,-6-13-4,7-1-11,-7-14-21,0-12-1,6-13-1</inkml:trace>
  <inkml:trace contextRef="#ctx0" brushRef="#br0" timeOffset="593">1161 422 34,'9'0'38,"-9"0"-1,0 0-13,-15 8-14,5 3-1,-7 1-4,1 8-2,-5 7-1,2 8-1,2 8 1,0 7-2,4 4 2,4 2-2,6-5 1,6 0 0,7-9 0,5-7 1,5-11-1,7-10 0,4-14 1,3-6-1,0-14 2,2-7-2,-4-11 0,-2-4 0,-9-10 1,-7-1-1,-8-5 0,-10 0 0,-11 6-2,-9 3 1,-5 11-2,-7 6 0,0 19-5,-4 6-9,9 19-25,5 14-1,9 8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3:25:18.766"/>
    </inkml:context>
    <inkml:brush xml:id="br0">
      <inkml:brushProperty name="width" value="0.05292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395 648 7,'12'-8'31,"-2"-1"-4,-10 9-1,12-11-6,-12 11-1,7-11-7,-7 11 0,-3-9-5,3 9-2,-21-5-2,1 5-1,-7 8-1,-8 2 0,-8 5-1,-3 5 1,-2 4-1,0 1 0,5 1 0,5 1 0,6-1 0,11-1 1,10-3-1,11-1 0,7-3 0,12 1 0,9-3 2,9 0-2,7-2 1,8 0-1,2 1 3,1 0-2,-2-1-1,-4 3 1,-9 1-1,-5 1 1,-13 1 0,-7 2-1,-15 0 0,-5 1 1,-14 1-2,-10-1 1,-12-1-2,-7-3-1,-2 0-4,-10-11-3,9 1-17,1-13-14,7-10-1,12-10 1</inkml:trace>
  <inkml:trace contextRef="#ctx0" brushRef="#br0" timeOffset="515">926 145 28,'15'-4'42,"-11"19"-1,-11 4-1,-9 2-31,7 12-2,-6 5-1,5 14-2,-5 6 0,5 10-2,-1 12 0,5 7 0,0 9-1,-1 9 0,3 0-1,-1-3 0,1-7-1,1-9-2,3-14-1,-4-21-7,9-13-20,-5-21-11,0-17-1,5-21 1</inkml:trace>
  <inkml:trace contextRef="#ctx0" brushRef="#br0" timeOffset="780">736 842 18,'-15'-29'42,"15"29"-4,0-14 1,9 11-24,1-6-8,11 0-2,3-4-4,8-5-4,11 3-7,0-7-17,7 4-12,2 1-3,1 5 1</inkml:trace>
  <inkml:trace contextRef="#ctx0" brushRef="#br0" timeOffset="983">1480 750 19,'0'0'43,"0"0"-4,-15-4 1,-6-8-26,5 3-6,-9-3-3,0 6-1,-4 2-2,-2 7-1,-2 8 0,-1 13 0,0 11 0,1 11-1,3 9 0,3 8-1,6 0 2,9-2-2,8-6 2,9-8-2,12-16 2,7-15-1,8-16 2,7-15-2,3-13 1,3-10-1,-1-7 0,-1-6 2,-3-1-2,-6 0 1,-5 5-1,-4 9 1,-7 7-1,-3 9 1,-5 10 0,-10 12-1,14 18 1,-7 8-1,0 10 1,2 11-1,1 4 1,2 5-2,0 0 0,1-9-2,6 0-2,-4-19-7,12-1-17,-5-19-13,1-15-1,1-12-1</inkml:trace>
  <inkml:trace contextRef="#ctx0" brushRef="#br0" timeOffset="1466">1998 44 35,'6'-48'40,"-6"48"1,0 0-6,12 9-22,-12 7-5,13 14 0,-4 6-3,8 14-2,0 10-1,1 11 0,1 11-1,-1 8 0,-2 5-1,-4 2-1,-5-2 0,-7-4 0,3-9-2,-8-14-2,5-9-7,-12-23-22,7-16-8,5-20 0,-17-5-2</inkml:trace>
  <inkml:trace contextRef="#ctx0" brushRef="#br0" timeOffset="1747">1847 703 48,'-9'0'44,"9"0"-2,14-4-8,1-6-25,15-2-3,5-9-3,10 0-2,10-6-5,0-12-14,7 4-22,1-1-4,-1 7 0</inkml:trace>
  <inkml:trace contextRef="#ctx0" brushRef="#br0" timeOffset="1966">2692 874 66,'0'18'43,"0"-18"0,10-23-14,-2-2-26,-1-10-1,3-8-1,3-5-1,1-5 0,-1 0 0,-2 1 0,0 3 0,-5 7 1,-2 7 0,-4 9-1,-7 9 1,-5 12 0,-5 13-1,-6 8 1,-5 13 0,-2 10 0,-6 9-2,1 7 2,1 7-1,6 2 1,6 2 0,14 2 1,8-5 0,15 0 0,11-7 1,13-5-1,11-10 1,10-5-2,5-9 0,-1-11-2,0-8-1,-3-13-2,-2-5-5,-14-14-26,-1-3-11,-8-6 2,-13-6-5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2-11T11:30:50.760"/>
    </inkml:context>
    <inkml:brush xml:id="br0">
      <inkml:brushProperty name="width" value="0.05292" units="cm"/>
      <inkml:brushProperty name="height" value="0.05292" units="cm"/>
      <inkml:brushProperty name="color" value="#D9D9D9"/>
    </inkml:brush>
  </inkml:definitions>
  <inkml:trace contextRef="#ctx0" brushRef="#br0">13158 2543 43,'-3'-6'102,"-8"-1"-78,5-3-9,-9 8 11,15-2-2,0 4-10,0 0-4,0 0-3,0 0 5,0 0 0,0-3 0,0 3 4,0 0-1,0 0-1,0 0-3,0 0 1,0 0 0,0 0-1,0 0-4,0 0-3,0 0 0,0 0-3,0 0 3,0 0 1,0 0-3,0 0-1,0 0-1,0 0 1,0 0-2,0 0 0,0 0 1,0 0 1,0 0 1,18 0 5,-4 0-1,7 0 0,1 7 1,7 5-1,3 5 3,6 2 2,6 8-5,-3-4-2,5 7 1,6 5-2,-3-1 1,1 11-1,7 4 2,-1 17 1,-1 3-1,9 13-2,-5 2 1,6 12-1,-9-4-2,-1 9 2,-3-6-3,-5-3 2,-9-6 0,-1-4-1,-13-14 0,-2-5 0,-4-11-1,-4-16 0,-4-3 1,-2-10 0,-5-14-2,0-1 2,-3-6 0,0-2 0,3 0 0,-3 0-1,0 0 2,0 0-2,0 0 2,0 0-2,0 0 3,0 0-2,0 0 0,0 0-1,0 0 0,0 0 0,0 0-1,0 0 0,0 0-1,0 0 1,0 0 0,0 0-1,0-10 0,0-5 1,0-6-1,-14-4-1,1 2 0,-6 2-3,1-4 4,-2 5-1,-1-6 0,-5 9 2,6-6-2,-6 10 1,8 0 3,4 3-1,0 4 1,7-1-2,-4 4 2,5-4-1,-2 4-1,1 0 2,2 0-2,2-1 2,0 0-1,0 2 1,-5-2-1,5-2 1,-4-1-1,-1 4 0,2 0 0,-2-1 0,8 1 0,-3 3-1,3-3 1,0 3 0,0 0 1,0 0-1,0 0-1,0 0 1,0 0-3,0 0 1,0 0-3,0 0 0,0 0-3,0 0 6,11 0 1,13 20 1,1 12 0,11 4 0,-1 4 1,-3-5-1,0 9 0,-4-8 0,1 6 2,0-2-2,-5-11 1,-2 0-2,-4-3 1,-4-9 0,-2-7 1,-6-4-1,-3-6 1,-3 0 1,0 0 0,0 0-1,0 0 3,0 0-1,0 0 2,0 0 0,0 0 4,0 0 0,0 0-3,0 0-1,0 0 1,0 0-5,0 0 0,0-10 2,0-13-2,-6-3 0,-2-3-1,1-4 1,-1-13-1,5-7 0,0-8 0,3-2 0,0 0 1,0 8 1,0 3 1,0 22 0,0 4-1,0 19 0,0 4 0,0 3-2,0 0 0,0 0 0,0 0 1,0 0-1,0 0-1,0 0 1,0 0-1,0 0 2,0 0-2,0 0 2,0 0 0,0 0-1,0 0 0,0 0 1,0 0-1,0 0-3,0 0-4,0 0-27,0 0-52,-6 0-91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4-02-11T11:31:41.5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664 50 2,'10'-19'33,"-4"9"-10,-6 10-4,6-14 1,-6 14-4,4-9 0,-4 9-6,0 0 1,0 0-3,-14 0-3,4 9 0,-7-3-2,-3 6-1,-5 3 0,-5 7-1,-4 3 0,-3 10 0,-5 5 1,-1 10-1,-3 9-1,-2 8 0,-1 11 0,1 5 1,2 3-2,1 4 2,7-1-2,5-3 0,6-3 1,5-8 1,9-11-1,10-8 1,8-10-1,9-11 1,10-15-1,7-12 0,10-15-1,6-10-1,6-9 0,4-9-1,3-9 3,-1-2-1,-1 0 0,-2 3 2,-8 5-2,-6 5 2,-10 6-1,-9 3 1,-11 9-2,-12 1 1,-6 6-1,-8 3 1,-6 1 1,-1 0-1,0 4 1,3-4 0,1 4 0,7 0-1,10 0 1,0-9 2,13 2-2,7-3 0,8 0 0,5-1 1,2-2-1,5 3 1,-3 2-1,0 2 0,-5 6 0,-6 6 1,-7 5-1,-8 7 1,-6 7 0,-5 9-1,-7 7 1,-4 2-3,-3 4 2,-2-3-2,-2 1 1,2-3 1,3-2-2,0-10 0,5-5-2,-1-7-1,9 0-5,-6-10-6,6-8-17,11 0-13,-4-8 2,0-10-3</inkml:trace>
  <inkml:trace contextRef="#ctx0" brushRef="#br0" timeOffset="1">1126 831 3,'35'0'36,"-25"0"-1,-2 3 2,-8-3-21,0 0-6,10 3 1,-10-3-2,0 0-2,-12 4-1,12-4-2,-17 13 0,4-1-1,-3 7-1,-2 6-3,-1 3 2,3 6-2,-2 2 2,4 3 0,6 1 0,2 1-1,6-6 1,7-5 1,6-5-1,7-5 1,7-10-1,7-10-3,5-6 2,3-12-2,1-6 3,4-6-4,-4-2 4,-5-5-3,-4-2 2,-10 1 2,-6 0-1,-7 5 1,-11 0-1,-5 4 2,-11 3-3,-5 4 2,-6 10-2,-4 5 0,-3 9-2,-2 9 0,4 11-3,-1 5-7,10 10-10,4-2-21,5 3 3,7-7-6</inkml:trace>
  <inkml:trace contextRef="#ctx0" brushRef="#br0" timeOffset="2">1937 861 9,'24'5'38,"-15"-5"1,-9 0-1,0-8-15,0 8-14,-15-4-2,3 4 0,-10 4-1,1 3 0,-9 2-2,-3 9 0,-2 4-2,-1 5-2,0 3 2,3 4-3,4 2 1,5 3 1,7-2-1,7-2 1,10 0-1,10-6 3,9-5-3,10-8 2,9-7-1,7-9-1,6-11-1,2-7-1,-1-7 2,-1-4-3,-6-4 3,-8-3-3,-10-2 3,-9 1-2,-11 2 2,-10 2 0,-10 6-2,-8 2 2,-6 5-2,-6 4 0,-1 12-6,-5-1-5,6 8-23,0 3-5,5 1 0,5-1 0</inkml:trace>
  <inkml:trace contextRef="#ctx0" brushRef="#br0" timeOffset="3">2336 868 43,'23'24'42,"-23"-14"0,0 0-4,-17-3-27,8 7-6,-2 0-1,0 7-1,-2 3 0,1 7-2,0 5 0,1 6 1,1-2-1,2 2 2,2-3-3,-1-5 0,4-2-5,0-12-1,6-5-12,-3-15-21,11-6-4,-2-13-4,0-8 6</inkml:trace>
  <inkml:trace contextRef="#ctx0" brushRef="#br0" timeOffset="4">2252 885 47,'-11'-3'40,"11"3"1,0 0-4,0 0-28,10 4-5,4 0 1,6-2-2,7 5-1,3 2 1,7 4-3,2 3 1,0 1-1,-1 3 0,-5 3-1,-8 1 2,-8 5-2,-12-1 1,-11 5 3,-15 1-3,-11 2 3,-11 0-2,-8 0 2,-7-4-2,-3-4 1,3-3-2,2-9-2,11-3-1,4-7-7,18-6-23,10-12-9,13-4-1,11-10-5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4-02-11T11:31:41.53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179 151 40,'0'0'43,"0"0"-2,0 0-2,-8-9-26,8 9-6,-13 16-3,3 4-1,-2 7-1,0 3-1,-3 5 0,1 7-2,0 1 1,0 0-1,5-2-1,-1-8-4,7-5-10,-7-6-17,7-9-9,3-13 2,0 0-3</inkml:trace>
  <inkml:trace contextRef="#ctx0" brushRef="#br0" timeOffset="1">1 291 28,'-3'-25'41,"3"12"0,6 0-1,10-4-26,2-6-8,13 0 1,4-3-2,13 2 0,7 1-2,10 0-2,3 2-1,2 3-1,-2 3-1,-4 2-2,-4 9-5,-16-4-8,-6 8-24,-14 7 1,-16 4-1</inkml:trace>
  <inkml:trace contextRef="#ctx0" brushRef="#br0" timeOffset="2">104 314 42,'0'0'41,"11"-5"-3,15-10 0,10-4-31,6-2-6,7-2-1,10 4-7,-3-4-10,6 5-21,1 4 1,-2 5-4</inkml:trace>
  <inkml:trace contextRef="#ctx0" brushRef="#br0" timeOffset="3">931 121 8,'-8'0'37,"-8"-4"3,-4 4-3,-2 0-18,-9 0-6,1 6-3,-9 1-2,3 7-2,-4 5 0,3 6-4,-2 6 1,4 4-2,0 5 0,9 5 2,7 1-3,7 3 2,12-3-2,8-4 2,10-5-2,11-9 2,10-9-2,7-12 0,6-7-1,4-16-1,-1-12 2,2-6-2,-4-6 2,-9-6-2,-8-3 1,-7-2 0,-12-1 1,-14 6 1,-6 6-1,-11 5 0,-10 9-1,-5 5 0,0 13-4,-4 2-6,7 11-14,2-1-17,3 3 1,9 1-2</inkml:trace>
  <inkml:trace contextRef="#ctx0" brushRef="#br0" timeOffset="4">1395 163 68,'2'40'38,"-12"-20"3,-6 5-16,-5-3-23,-2 5-2,0 5 1,-1 4 1,0-2-1,4 1 3,-1 1-3,3-4 2,3-4-2,2-5 1,3-7-1,4-5 0,6-11-1,0 0 1,-6-11 0,10-7-3,4-8 3,4-8-3,5-8 2,4-6-2,6-5 3,2-4-2,7 4 1,6 0 1,1 7-1,5 5 1,0 9-1,1 10 2,-2 9-2,-2 8-1,-7 9 1,-6 7 0,-6 7 0,-11 6-1,-9 5 1,-12 6 0,-11 1 0,-10 2-2,-14-3 3,-9 1-2,-8-4 2,-7-3-1,-1-7 2,0-8-2,6-8 2,6-6 0,9-3 0,13-7-1,8-5 0,15-1-1,9-1 1,14 1-1,7 5 0,11 4 0,6 7 1,10 4 0,4 7-1,7 7 1,3 4 0,2 5 2,1 3-2,0 1 2,-3 0-2,-5-2 1,-4 0-1,-6-2 1,-8-3-2,-6-5-2,-5-4-1,-9-4-2,-1 0-5,-18-11-22,14 4-11,-14-4-2,12-23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4-02-11T11:31:41.53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981 279 12,'24'-4'39,"-14"4"1,0 2 0,5 5-24,-15-7-8,10 17-2,-10-4-2,0 8 1,-5 0-1,0 7-1,-3-3 1,2 3-2,-2-4-1,3-2 0,0-5 0,2-3-1,3-6 1,0-8-1,0 0 0,0 0 0,11-14 0,-7 1 1,-1-3-1,-3-1 0,0-2 0,-3 2 1,-6 2-1,-4 0 0,-7 5 0,-6 4 0,-4 6 0,-12 5 0,-4 9 1,-7 9-1,-8 11 1,-4 11-1,-4 8 1,-1 7 0,0 8 0,8 3 0,5 1 0,10-1 2,12-5-2,14-3 2,15-9-2,16-5 1,15-12-1,11-7 2,11-8-2,8-7-1,6-8-1,3-7 0,0-4 0,-6-5-2,-4-1-2,-9-4-3,-6 4-6,-15-5-19,-5 0-11,-8 0-3,-7 0 3</inkml:trace>
  <inkml:trace contextRef="#ctx0" brushRef="#br0" timeOffset="1">1374 604 27,'0'0'41,"0"0"-2,-16 7 2,0-7-33,1 6-2,-4-1 0,-1 10-1,-6-1 0,1 8 1,-6 2-2,2 6-1,-5 4-1,4 6-1,-2 0 1,4 3-3,3 3 1,7 1 2,6-1-2,8-2 1,10-5-1,9-6 2,10-9-1,8-8 1,8-12-2,6-9-2,5-12 1,2-8-1,3-9 2,-1-5-3,-6-7 2,-4-5 0,-10 0 0,-6-1 1,-12-1 0,-13 2 0,-12 2 0,-9 5-1,-11 8 0,-6 5-2,-3 13-2,-7 4-5,7 18-12,-2 3-21,6 5 1,2 6-3</inkml:trace>
  <inkml:trace contextRef="#ctx0" brushRef="#br0" timeOffset="2">1798 591 28,'-12'34'40,"4"-16"-3,-7-1 0,0 1-28,0 6-8,1 3-1,0 9 1,-1 3 0,1 4-1,-1 0 2,3-1-2,2-5 2,2-5-2,2-7 2,6-8-2,0-17 1,0 0 0,8-4-1,3-12 1,0-11-1,6-5 2,-2-8-1,5-6 1,0-3-1,4-1 1,-2 2-1,3 1 0,-1 9 0,0 6-1,-3 8 1,-1 9-1,-2 12 1,-5 11 0,-4 9 0,-1 9 1,-6 5-1,-2 5 0,0 1-1,0 4 1,0-4-1,0-5-1,0-7 1,0-6-1,8-6 1,2-13-1,3-4 1,6-9 0,5-10 0,5-6 1,4-4 0,4-6 0,4-5 0,0 5 0,1 0 0,-1 5-1,-5 6 1,-2 6 0,-7 7 1,-3 15-1,-6 7 1,-7 10-1,-5 9 0,-6 7 1,-5 7-1,-2 7-1,-5 4 1,-2-1-2,-2 0 0,0-4 0,2-1-2,0-5 0,4 0-2,-2-12-7,12 2-12,-6-9-18,4-5-1,2-5-3</inkml:trace>
  <inkml:trace contextRef="#ctx0" brushRef="#br0" timeOffset="3">2842 606 27,'7'0'41,"-7"0"-3,0 12 1,-12-7-30,4 10-5,-7 2-1,1 12 0,-7 6 0,1 10-2,-3 1 0,-1 6 0,-1 0-1,1 0 2,4-6-1,2-5 1,3-11-2,5-6 3,2-9-1,8-15-2,0 0 1,4-12-4,4-7 5,0-8-5,4-8 4,2-6-1,-1-5 2,4-4 0,1-4 0,4 0 0,3 1-1,3 1 1,3 8 0,3 5-2,6 6 1,1 7 0,1 9 0,0 11 0,-1 6 0,-2 8-1,-4 8 1,-5 8-1,-9 7-1,-9 3 1,-12 3-1,-6 1 1,-11 0-1,-11-1 0,-8-3 0,-5-7-1,-3-5-1,-4-12-1,5-5-2,-3-9-2,12-1-10,2-12-24,11-6-1,7-1 1</inkml:trace>
  <inkml:trace contextRef="#ctx0" brushRef="#br0" timeOffset="4">3391 521 19,'0'0'42,"0"0"-4,-5 8 2,5-8-27,0 0-7,0 0-1,7 10 1,-3 4 0,-4 3-1,0 10-1,-6 5-1,2 8 0,-4 6-1,-1 5-2,0 1 1,0-4-1,3-2 0,6-5-1,0-7 1,11-9-1,5-11 1,7-8-1,3-6 0,7-8 1,2-7-1,1-4 0,0-8 1,-1-6 1,-1-5-1,-2-5 1,-2-5-1,-4-4 2,-3 1-2,-3 2 1,-3 7 0,-3 5 0,-5 6-1,-2 12 1,-7 7 0,0 12 0,-7 10 0,-1 8 0,-2 9-1,-1 8 1,0 9-1,-1 6 1,2 7-1,2 1-1,2 1 0,4-4-1,2-4 0,4-9-2,5-5-2,1-15-5,10-4-12,-2-14-22,2-11 2,1-8-3</inkml:trace>
  <inkml:trace contextRef="#ctx0" brushRef="#br0" timeOffset="5">4054 563 23,'-18'21'42,"18"-21"0,0 11 0,12-19-22,11 8-12,6-10-2,12 5-1,7-5 0,11 2-2,4-3-1,4 1-2,-3 3-1,-3-3-2,-4 5-3,-14-8-10,-3 7-19,-19-2-8,-12 2 0,-9 6 0</inkml:trace>
  <inkml:trace contextRef="#ctx0" brushRef="#br0" timeOffset="6">4396 502 12,'-74'34'40,"44"-11"1,2 1 0,-1 0-20,13 13-10,-3-3-2,6 16-1,-5-2-3,4 7-2,-1 0 0,0 2-2,3-2-1,-1-1-1,3-4-4,0-13-6,10-3-10,0-16-20,0-18-3,15 4-2</inkml:trace>
  <inkml:trace contextRef="#ctx0" brushRef="#br0" timeOffset="7">4793 530 27,'41'2'42,"-29"2"-2,-12-4 1,10 14-28,-10-14-7,-5 14-2,-3-3 1,2 8 0,-7 1-1,-1 9-1,-6 5-1,-4 8 0,-3 4-1,-2 2-1,2 0 1,-1-1-1,3-3 0,3-5 0,5-7 0,8-10-1,4-9 1,5-13 1,0 0-2,12-9 1,0-9 0,5-10 0,2-6-1,4-8 2,2-5-1,3-4 1,1-6-1,0-3 1,2-1-1,-2 6 2,-1 5-3,0 5 2,-3 7-1,-2 11 1,-3 8 0,-2 11 0,-2 8 0,-1 14 0,-5 7 0,1 10-1,-1 10 1,-2 7 0,-2 9-1,-3 7 0,-3 4 0,0 1-1,-5 1 0,-3-2 0,0-6-1,-4-6 0,3-4-3,-2-15-4,7-2-9,-7-12-17,5-14-10,6-9 1,-11-17 2</inkml:trace>
  <inkml:trace contextRef="#ctx0" brushRef="#br0" timeOffset="8">4724 817 48,'-9'20'44,"9"-11"-2,13-5-3,11 0-31,5-6-5,12-2 0,6-3-2,3-5-2,9 1-5,-6-11-14,7 0-23,-4-1 1,-5-4 0</inkml:trace>
  <inkml:trace contextRef="#ctx0" brushRef="#br0" timeOffset="9">5210 520 45,'-6'58'42,"9"-39"0,10-8-4,5-4-30,8-15-6,11-3-1,7-5 2,12 2 0,7-5-1,8 2 1,2 1-1,0 1-1,0 3-2,-7 1-1,-3 5-3,-17-4-4,-8 10-7,-20-11-18,-18 11-8,0-11-2</inkml:trace>
  <inkml:trace contextRef="#ctx0" brushRef="#br0" timeOffset="10">5561 454 30,'-18'30'40,"14"-8"1,4 5 0,0 9-26,0-2-9,0 12-1,-8 3 0,2 8-3,-6 0 0,1 1-1,-5-5-1,0-4-2,2-4-1,-2-10-6,8-5-8,-3-11-25,6-8 1,5-11-3</inkml:trace>
  <inkml:trace contextRef="#ctx0" brushRef="#br0" timeOffset="11">6170 514 34,'-15'-3'37,"15"3"3,-10 7-20,-1-7-8,7 13 0,-6 1-2,4 13-1,-8 2-2,2 10-1,-6 9-3,-1 7-1,-2 1 0,0 1-2,0-1 0,1-6-3,4-5 0,1-7-9,10-9-13,-1-12-19,6-9 2,0-8-4</inkml:trace>
  <inkml:trace contextRef="#ctx0" brushRef="#br0" timeOffset="12">6516 526 37,'36'6'40,"-24"0"1,-12-6-1,0 0-30,0 0-8,0 8 0,-8-1 1,-7 1-1,-3 4 1,-8 5-1,-4 6 0,-5 7-1,-4 5 1,0 8 0,1 3-2,4 2 0,4 2-1,8-3 1,8 0-1,10-6 0,8-5 0,10-6 0,8-9 1,9-5-1,5-7-1,4-9 1,3-4-2,4-9 2,3-8-1,-3-6 1,0-9 0,-5-6 1,-6-3 1,-5-5-1,-8-2 1,-11-4 0,-10 2 0,-8 2-1,-9 6 1,-8 10-1,-6 6-1,0 13-4,-7 4-11,5 13-24,5 9-1,2 3 0</inkml:trace>
  <inkml:trace contextRef="#ctx0" brushRef="#br0" timeOffset="13">7170 498 37,'0'61'42,"-6"-30"-2,-2-2 1,0 1-20,-3-6-22,-1 4-2,-3 8 2,-6 4-1,-1 1 2,-4 1-1,0-1 1,0 0 0,1-7 1,5-5-1,4-11 0,3-7 1,13-11-1,-10 0-1,13-13 1,5-11 0,5-7 0,4-7 1,4-7-1,3-9 1,2-5-1,3 0 2,0 2-2,1 7 3,-1 6-2,0 6 0,0 11 0,2 11 0,0 13 1,1 14-1,-2 10-1,-1 14 1,-4 9 0,0 13-1,-3 6 1,-4 2-2,-3 0 1,0-4 0,-3-6 0,-2-10 0,-2-11 1,1-12-1,-1-13 1,0-9 0,0-12 0,0-10 0,0-14 0,4-9 1,1-11-1,6-10 1,1-4-1,4-1 1,1 0-2,2 4 1,-1 7-1,-3 8-1,-1 11 0,-6 11-2,-2 11-2,-6 3-3,0 16-12,-8 0-22,0 0-2,0 0 0</inkml:trace>
  <inkml:trace contextRef="#ctx0" brushRef="#br0" timeOffset="14">8174 0 42,'4'23'39,"-4"-23"1,10 12-7,-10-12-28,17 9-1,-7-5 1,4 10 0,-4 0 0,1 10-1,-7 5-3,-6 8-2,-9 9-6,-15-1-12,-7 8-23,-6-1 0,-8-6-3</inkml:trace>
  <inkml:trace contextRef="#ctx0" brushRef="#br0" timeOffset="15">-1 230 33,'10'6'33,"-10"-6"-7,0 0-17,0 0 3,0 0 0,0 0 0,0-9-1,0 9-3,0 0-1,11 0-1,-11 0 0,0 0-1,0 0 0,7 0-1,-7 0 1,0 0-1,0 0-1,0 13 0,0 1 0,-2 5-1,-1 5 0,3 4-1,-3 3 0,3 4-2,5 3-2,1-7-10,10-7-28,7-9-4,3-15-1,7-15-3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0-3,-1 0-5,0 4-2,-6 1 0,4 4-3,-5-1-3,3 5 1,-4 0-3,7 4-2,-6 1 0,4 3-1,-2 2 0,0 3-1,1 0 0,0 2 0,1 1 0,0 0 0,3 3-1,0 1 1,3-1-1,2-1 0,3 4 0,2 0 0,1 0 1,3 4-1,2-1 1,3 1-1,0 1 1,0 3 0,0 0 0,4 3 0,0-1-1,2 1 1,-1 1-1,2 0 2,1-1-2,2 0 0,0-2 2,3-1-2,1 1 1,1-2 0,2-1 0,4 0 0,-1-1 1,3-2-1,0 1-1,4-2 2,1-4-2,3-1 0,3-2-1,1 1 1,2-5-1,0 0 1,1-2-1,2-5 1,7-1 0,-2-4 1,1-3-1,2-4 1,2-4 0,-1-3 0,0-6 0,-2-2-1,-3-4 1,2-5-2,-3-3 1,-3-3-1,1-3 0,-3-3 0,0-2 0,-2-3 0,1-1 0,-8 2 1,2-4 0,-1-2 0,-1 1-2,-2-1 2,-1 0-1,-3-1 1,-3-1-1,-1-1 1,-4 0-1,-2-1 1,-3 1 0,0-3 0,-3 0 1,-2 1-1,0-2 1,-2 2-1,-3 0 0,0 0 1,0 0-1,-5 2 1,-3 1 0,-1 2 0,-4-2 0,-2 2 0,-3-2 0,-3 1-1,-3 0 1,-3 0 0,-4-2-1,-1-1 1,-5 1-1,-2 1 0,-8-2 0,-1 1 1,-4 2-1,-6 2 0,-5 2-1,-10 1 0,-4 6-1,-7 5-2,-1 14-6,-6 3-14,1 22-17,0 14-1,1 16-1</inkml:trace>
  <inkml:trace contextRef="#ctx0" brushRef="#br0" timeOffset="1841">2549 1003 1,'0'0'17,"0"0"1,0 0-3,0 0 0,0 0 0,0 0-1,0 0-2,0 0-1,0 0 1,0 0-4,0 0 1,0 0-4,0 0-2,0 0 0,0 0-1,0 0-1,0 0 0,0 0 1,0 0-1,0 0 0,14 0 0,-5 3 1,1-3-1,1 4 1,1-4-1,1 4 0,0-4 0,2 7-1,1-7 1,-1 5-1,0-5 0,-1 4 0,-2-4 0,0 3 0,-3-3 0,-9 0 1,12 0-1,-12 0 1,0 0-1,0 0 2,0 0-2,0 0-2,0 0-2,0 0-5,0 0-23,0 0-8,0 0-1,0 0-1</inkml:trace>
  <inkml:trace contextRef="#ctx0" brushRef="#br0" timeOffset="4320">2213 1631 17,'0'0'18,"0"0"-4,0 0 1,0 0-4,0 0 1,0 0-2,-8-14 0,8 14-1,0 0 0,0 0 0,-12-9-3,12 9 2,0 0-2,-12-10-1,3 2 0,9 8-1,-18-14 0,8 5-1,-5-2 2,1 0-2,-6-3 0,0 0 1,-3-2-1,1 0-1,-1-1 0,3 1 0,-2 0-1,3 2 1,3 0-2,4 2 1,-2 3-1,5 1 2,9 8-1,-15-12-1,15 12 1,0 0-1,-9-8 0,9 8 0,0 0 0,0 0 0,0 0-1,0 0-1,0 0-1,0 0-3,0 0-18,3 9-16,-3-9-3,0 0-2,0-10 2</inkml:trace>
  <inkml:trace contextRef="#ctx0" brushRef="#br0" timeOffset="5225">2047 666 27,'0'0'38,"0"0"-6,0 0-8,0 0-4,0 0-4,10-6-5,-10 6-2,0 0-1,0 0-2,0 0-1,0 0 0,0 0-1,0 0 0,0 0 0,0 0-1,0 0-1,0 0 0,0 0 0,0 0-2,0 0-1,0 0-2,0 0-11,0 0-27,0 0-4,9-13-2,0-3-2</inkml:trace>
  <inkml:trace contextRef="#ctx0" brushRef="#br0" timeOffset="11292">1889 5602 13,'0'0'14,"0"12"1,5-2 0,-5 2-1,7 6-1,-3 4-4,2 6-1,1 6 0,1 5-4,-1 4-1,2 3 0,3 7-1,-1 4 1,3 4 0,1 6-2,-2 2 0,3 9 0,-3 4 0,2 4-1,-6 8 1,4 6-2,-5 7 2,-1 7-1,-3 6 1,1 2-1,-5 8 0,0 5 0,0 4 1,-6 1 0,-1 1 0,-1 5 0,-4-4 1,2 0-1,-2-2 1,-4-6 1,1-5 0,0-5-1,-1-10-1,3-12 1,1-12-1,-1-11 1,2-16-1,5-13-1,1-12 1,2-14-1,3-10 0,-3-4 1,3-10-1,0 0 0,0 0 0,0 0 0,0 0 1,0 0-1,0 0 1,0 0-1,0 0 0,0 0 1,0 0-1,9-7 0,-9 7 0,14-12 0,1 4-1,6 0 0,3-1 0,6-1 0,6 2 1,4 0-1,5 2 0,4-1 0,-2 2 2,2 1-1,0 1 0,-2 3 0,-2 0 0,-3 0 0,-3 4 0,-4 1 0,-4 4-1,-4 2 1,-4 4-1,-3 5 1,-4 3-1,-3 3-1,-6 2 2,-1 1-1,-6 0 1,-4 0-1,-3-2 1,-7-6-1,-6-4 2,-4-2 1,-6-5-1,-6-4 0,-6-6-1,-7 0 1,-4-5-1,-3-2 0,1-1-1,0-2 1,4 1-1,4 0 1,7 2-1,5 0 1,11 3-1,2-1-1,12 2-6,-2-7-7,12-1-23,6-7-2,-2-3 0</inkml:trace>
  <inkml:trace contextRef="#ctx0" brushRef="#br0" timeOffset="14599">1353 6248 14,'0'0'16,"0"0"-3,0 0-2,-8 9-3,8-9-4,0 20 0,0-3-1,0 8-2,0 7 1,5 9 1,-5 7-1,0 7 3,-4 5 0,4 7-1,-6 6-1,-1 7 2,-1 6-2,-2 8 1,-3 6-1,2 4-2,-4 6 1,2 6-1,-2 2 1,2 5 0,-3-4 2,3 1-2,-1 0-1,2-1 0,-2-4 0,4-3 1,-2-5-1,0-6 0,3-4 0,0-3 0,3-6 0,2-3-1,-1-3 0,2-6 1,3 0-2,-3-2-1,3-7 2,-4-2-2,4-10 1,-6-3 0,3-8 1,0-5-1,0-13 1,3-5 1,0-8 0,-3-4 0,3-9-1,0 0 0,0 0 0,0 0 0,3-11 0,-3 0-1,0-1 1,3-2 0,-3-1 0,3-4 0,-3 0-1,3 0 1,-3 0 0,5-5 0,0 2 0,1-3 2,3 2-2,0-2 2,2 1-2,2 1 2,1 1-1,1 3 2,2 3-3,0 2 1,4 0-2,1 2 1,2 2 0,1 1-1,1 3 1,1 1-1,2 2 1,1 3-1,-2 0 2,0 6 0,2 1-1,-2 3 0,2 4 1,-3 2-1,1 3 0,-3 1 1,-1 4-1,-4 2-1,-5-2 1,-1 2-2,-7-3 3,-3 1-3,-4-1 2,-8 2-1,-4-7 1,-4 3 1,-5-2-1,-6 1 0,-4-1 1,-3-2-1,-4-1 2,-1-3-2,-8-2 4,4-3-2,-2-3 1,2-2-2,2-3 1,2 0-1,5 0-1,6-5 0,7 2-2,4 0 0,6 3-3,1-7 0,10 7-3,0 0-6,-3-9-6,3 9-17,13-16-1</inkml:trace>
  <inkml:trace contextRef="#ctx0" brushRef="#br0" timeOffset="47102">1380 2172 13,'0'0'18,"-16"-6"-2,16 6-2,-12 0-1,12 0-2,-15-4 0,3 4-1,12 0-3,-18-3 1,18 3-1,-20 0 0,20 0-3,-24 0 2,15 6-1,-2-6-2,0 8 0,-1-3 0,-1 5-1,0-1 0,0 3 0,-2 2-1,0 1 0,-1 3 1,-1 3-1,0 1 0,-1 4 0,1-1-1,-1 3 1,0 1-1,-1 0 1,2 1-1,1 2 1,1-1-1,1 2 0,0-2 1,3 5-1,-3-1 1,1 2-1,1 0 0,0 2 0,-1 1 0,-1 2 0,0 4 0,1-2-1,1 3 1,-1 1 0,1 3 0,0 0 0,-2 2 0,2 3 0,-3-2 1,0 3-1,-1 2 0,2 1 0,-2 1 0,16-61 3,-13 70-2,13-70 1,-16 76-1,10-34 0,-1 5 1,0-2-1,0 7 1,1 1-2,1 4 0,0 0 0,0 4 0,2 1 0,-1 6-1,4-3 1,-3 5 0,3-1 0,0 0 0,3 27-1,6 30 0,4-12 0,6-11-1,2-15 1,4-10 0,3-14 0,2-9 1,-2-9 0,0-2 0,1-1 1,-3-3-1,2-3 0,0-1 1,1-3-1,-1-3 0,5-4 0,-1-2 1,2-4-1,2-1 0,-1-4 1,0-2-1,-2-2 0,4-3 0,-2-3-1,2-1 0,-2-4 1,1 0-1,-1-7 0,1 0 1,1 0-1,-2-4 2,2-1-1,0-2 0,-1-3 0,0-1 1,0-3-1,-1-4 0,-1-3 0,-3-4 0,0-4 1,-3-1-2,-1-4 2,5-3-2,-3-3 0,1-4 0,-2-1-1,0-4 2,-1-3-1,0-1 1,-1-5-1,-4-4 2,-1-3-1,-1-2 1,-1-4-1,1-4 2,-3-3-2,1-2 0,-2-3 1,-2-1-1,-3-3 0,0-1 0,-3-1 0,-2 3 0,-3-4 1,-3 2-1,0 1 0,0-1 0,-4 0 0,-4 1 0,-2 2 1,-3 2-1,-2 3 0,-5 3 0,-3 3 1,-2 4 0,-6 5 0,-4 4 1,-2 5 0,-5 1 0,-2 6 0,-5 2 1,-5 4-2,-8 6 1,-4 6-1,-3 5-1,-10 10 1,-3 10-2,-7 8-2,-4 17-5,-10 7-24,0 13-9,-4 16-2,51-18 0</inkml:trace>
  <inkml:trace contextRef="#ctx0" brushRef="#br0" timeOffset="49737">1274 5713 13,'-8'-5'20,"8"5"-5,0 0 0,0 0-4,0 0 0,0 0-3,0 0-1,0 0-1,3 12 0,-3-3-2,0 6-1,0 6 2,-3 8-2,3 7-2,-4 7-2,4 15-4,0 9-6,0 14-15,4 17-7,-1 7 0</inkml:trace>
  <inkml:trace contextRef="#ctx0" brushRef="#br0" timeOffset="55680">1412 3062 18,'0'14'13,"0"1"-4,0 8-4,5 7 3,-1 9-1,2 12-2,-1 10 1,3 10-3,0 12 0,-1 10 0,2 4 0,1 8-1,-1 0-1,1-5 0,-2-4 2,1-8-2,2-12 1,-2-12 0,2-11-1,1-11 0,1-9 1,5-9-1,4-9 2,6-10 0,9-9 1,6-13-1,8-11 0,10-14-1,12-10 4,7-15-3,10-9 0,6-12-1,6-6 0,5-3 0,6-1 1,-4 0-1,-2 7 0,-5 5 3,-7 10-3,-11 8 1,-7 11-1,-15 11 0,-10 10 0,-10 8 0,-9 7-1,-10 7 1,-8 4 0,-15 10-1,13-6 1,-13 6 0,0 0 0,0 0 1,0 0-2,0 0 2,-9 6-2,9-6 0,0 0-1,-10 4 1,10-4-1,0 0-1,0 0 1,-9 0-1,9 0 0,0 0-2,0 0 2,0 0-1,0 0 1,0 0 0,0 0 1,0 0 0,0 0-1,0 0 2,0 0-1,0 0 0,0-10 0,0 0 1,3-2-1,5-6-1,2-4 1,3-3 0,4-4-1,5-3 2,3 1-2,6-3 1,0 3 0,4 1 1,2 3-1,1 2 0,1 6 1,1 3-1,-2 6 0,-3 6 0,-3 4 0,-6 5 1,-2 6-1,-4 5 0,-5 4 0,-7 4 1,-5 5-2,-6 4 2,-5 3-1,-8 2 0,-6 2 1,-6 2-2,-6-2 1,-7-1 0,-2-3 0,-4-4 0,1-6 1,1-4-1,2-7 0,1-4 1,5-7-1,6-4 1,4-4-1,7-4-1,3-4-1,9 0-3,3-8-7,13 3-12,6-2-15,0-4 0,8 3-2</inkml:trace>
  <inkml:trace contextRef="#ctx0" brushRef="#br0" timeOffset="58331">908 2512 10,'-9'8'18,"-11"-3"-2,7 0-2,-5 0-4,-5 4-3,-7-1 1,30-8-3,0 0 1,-63 21-2,63-21-1,-58 18 1,58-18 0,-69 23-1,69-23-1,-76 28-2,76-28 1,-82 33-1,38-15-1,2 1 0,0 5 1,0-8-1,-1 4 1,43-20 1,-72 37 0,72-37 0,-58 32-1,58-32 1,-44 26-1,44-26 1,0 0-1,-44 35 0,44-35 0,0 0 0,0 0 1,-16 49 0,16-49 2,0 0 0,13 64 0,-13-64 0,19 65-1,-19-65 0,24 87 1,-11-34-1,2 5-1,1 7 1,2 3 0,-1 2 0,2 3-1,1 0 0,-1-2 0,0 1 0,2-3 1,-1-4-1,-2-2 0,1-5 0,-1-5 0,-2-4 1,1-6-2,-17-43 1,28 67 0,-28-67 0,22 44 0,-22-44 0,0 0 0,24 41 0,-24-41 0,0 0 0,0 0 0,0 0-1,0 0 1,0 0-1,0 0 1,0 0 0,0 0-1,0 0 1,0 0-1,0 0 1,0 0-1,0 0 1,0 0-1,0 0 0,0 0 0,0 0 0,0 0 0,0 0 0,-3-48 0,3 48 0,0 0 0,0 0 0,-24-42-1,24 42 1,0 0-1,0 0 0,0 0 0,0 0 0,-45-11-1,45 11 1,0 0 0,-22 48 1,22-48-1,-10 55 1,10-55 0,-3 70 0,3-29-1,3 3 1,0 1 1,3 2-2,1 1 1,2-2 0,3 0 0,1-4 0,-13-42 0,33 74 0,-33-74 0,38 52 1,-25-56-2,29 26 0,-2-19 1,-3-21 0,-3-13 0,-5-15 0,-5-5 0,-8-6-1,-9 7 2,-7-1 0,-3 1 0,3 50 1,-7-44 0,7 44-1,-13-44 1,13 44 0,0 0-1,-25-55 0,25 55 0,0 0-3,0 0-4,-38-52-8,38 52-22,0 0 0,0 0-5,-42-17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0,10 4 1,4 5-2,5 4 0,6 4 0,-2 7-1,-2 8 0,2 4 1,-5 5 0,-4 4 0,-6 3-2,-8 0 0,-11 0-2,-7-4-5,-5 2-16,-11-7-17,-12-6-2,-6-2 0</inkml:trace>
  <inkml:trace contextRef="#ctx0" brushRef="#br0" timeOffset="1450">3173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1,10-5-1,8-2-1,10-11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2,-6-1-1,-6-2 1,-10-1-2,-9-3 1,-10-1-2,-13-5-3,-5 1-10,-19-6-25,-8-7-2,-7-4-1</inkml:trace>
  <inkml:trace contextRef="#ctx0" brushRef="#br0" timeOffset="4975">2983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0-1,-7-6-2,5 1-1,0 2-4,2-4-3,3 7-15,-3 0-18,-3-4-2,1 4-3</inkml:trace>
  <inkml:trace contextRef="#ctx0" brushRef="#br0" timeOffset="6582">1984 3344 6,'27'8'36,"-13"0"5,-4-2-6,1-3-17,5 5-7,-2-4-5,3 3-2,-2-3-3,2-4-4,5 7-9,-6-7-14,0-5-12,6 5-1,-3-6-1</inkml:trace>
  <inkml:trace contextRef="#ctx0" brushRef="#br0" timeOffset="6831">2344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3-3,2 0-5,0-3-6,8 7-13,-4 0-19,3-1 0,2 6-2</inkml:trace>
  <inkml:trace contextRef="#ctx0" brushRef="#br0" timeOffset="7798">1933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1,3-2-2,4 3 1,-1 0-1,-3 1 0,-10-2 0,-8 1-1,-5 2 3,-8 1-2,-13-1 0,-9 1 0,-15-4 1,-7-3-1,-8-3 0,-7-5 0,-9-3-3,-7-9-4,0 4-10,-17-8-18,0 0-3,0 0-3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0-3,0 0-5,-2 4-2,-4 1 0,3 4-3,-6-1-3,4 6 1,-3-2-3,5 5-2,-5 1 0,4 4-1,-2 0 0,0 4-1,1-1 0,0 3 0,1 1 0,0 1 0,3 2-1,0 0 1,3 0-1,2 0 0,3 3 0,2-1 0,1 2 1,4 2-1,1 0 1,3 1-1,0 2 1,0 1 0,0 1 0,3 3 0,1-2-1,2 3 1,-1 0-1,2-1 2,2 1-2,0-1 0,1-2 2,3-2-2,1 3 1,2-3 0,1-1 0,3 0 0,0-2 1,3-1-1,1 1-1,3-2 2,0-3-2,5-3 0,2 0-1,1-1 1,1-3-1,1-2 1,1-1-1,3-4 1,5-2 0,-1-4 1,2-3-1,1-5 1,1-2 0,1-4 0,-1-6 0,-2-3-1,-4-2 1,1-7-2,0-1 1,-4-4-1,0-4 0,-2-2 0,0-2 0,-1-3 0,-1 0 0,-6 0 1,1-3 0,-1-2 0,-1 1-2,-2 0 2,-2-1-1,-1-1 1,-4-1-1,-2-2 1,-2 2-1,-4-2 1,-1 1 0,-2-3 0,-2 0 1,-1 0-1,-2 0 1,-1 0-1,-3 2 0,0 0 1,0-2-1,-4 4 1,-4-1 0,-1 3 0,-4-1 0,-2 1 0,-4-3 0,-1 3-1,-4-1 1,-3 0 0,-4-3-1,-2 1 1,-3-1-1,-4 2 0,-6 0 0,-2-2 1,-5 3-1,-4 2 0,-6 2-1,-8 1 0,-7 6-1,-5 5-2,-3 14-6,-5 3-14,1 22-17,1 14-1,-1 16-1</inkml:trace>
  <inkml:trace contextRef="#ctx0" brushRef="#br0" timeOffset="1841">2548 1002 1,'0'0'17,"0"0"1,0 0-3,0 0 0,0 0 0,0 0-1,0 0-2,0 0-1,0 0 1,0 0-4,0 0 1,0 0-4,0 0-2,0 0 0,0 0-1,0 0-1,0 0 0,0 0 1,0 0-1,0 0 0,14 0 0,-5 3 1,0-3-1,3 3 1,0-3-1,1 5 0,0-5 0,2 6-1,0-6 1,1 5-1,-2-5 0,0 5 0,-1-5 0,-2 2 0,-1-2 0,-10 0 1,12 0-1,-12 0 1,0 0-1,0 0 2,0 0-2,0 0-2,0 0-2,0 0-5,0 0-23,0 0-8,0 0-1,0 0-1</inkml:trace>
  <inkml:trace contextRef="#ctx0" brushRef="#br0" timeOffset="4320">2211 1629 17,'0'0'18,"0"0"-4,0 0 1,0 0-4,0 0 1,0 0-2,-7-13 0,7 13-1,0 0 0,0 0 0,-12-10-3,12 10 2,0 0-2,-12-10-1,2 2 0,10 8-1,-17-14 0,6 6-1,-3-3 2,0-1-2,-6-1 0,-1-2 1,-2-1-1,1 1-1,0-2 0,1 1 0,-1 0-1,4 2 1,1 0-2,5 2 1,1 3-1,1 1 2,10 8-1,-14-12-1,14 12 1,0 0-1,-10-8 0,10 8 0,0 0 0,0 0 0,0 0-1,0 0-1,0 0-1,0 0-3,0 0-18,3 9-16,-3-9-3,0 0-2,0-10 2</inkml:trace>
  <inkml:trace contextRef="#ctx0" brushRef="#br0" timeOffset="5225">2046 666 27,'0'0'38,"0"0"-6,0 0-8,0 0-4,0 0-4,10-6-5,-10 6-2,0 0-1,0 0-2,0 0-1,0 0 0,0 0-1,0 0 0,0 0 0,0 0-1,0 0-1,0 0 0,0 0 0,0 0-2,0 0-1,0 0-2,0 0-11,0 0-27,0 0-4,8-13-2,1-3-2</inkml:trace>
  <inkml:trace contextRef="#ctx0" brushRef="#br0" timeOffset="11292">1889 5597 13,'0'0'14,"0"12"1,6-2 0,-6 2-1,7 6-1,-4 5-4,4 4-1,-3 7 0,5 5-4,-2 3-1,1 5 0,5 6-1,-3 4 1,4 4 0,2 5-2,-3 4 0,2 7 0,-1 4 0,0 5-1,-4 9 1,2 5-2,-3 7 2,-2 7-1,-4 5 1,2 3-1,-5 8 0,0 6 0,0 3 1,-5-1 0,-2 4 0,-2 4 0,-2-4 1,1-1-1,-3-1 1,-2-5 1,-1-6 0,1-5-1,0-11-1,2-11 1,0-13-1,1-10 1,0-16-1,6-12-1,1-14 1,2-12-1,3-11 0,-3-5 1,3-9-1,0 0 0,0 0 0,0 0 0,0 0 1,0 0-1,0 0 1,0 0-1,0 0 0,0 0 1,0 0-1,10-7 0,-10 7 0,13-11 0,3 2-1,4 1 0,5-1 0,4 0 0,8 1 1,2-1-1,6 3 0,4 0 0,-2 0 2,2 2-1,1 1 0,-4 3 0,0 0 0,-4 0 0,-3 5 0,-4 0 0,-4 3-1,-4 4 1,-4 2-1,-3 6 1,-4 3-1,-3 4-1,-6 0 2,-2 2-1,-5 0 1,-3 0-1,-4-2 1,-8-6-1,-4-4 2,-5-2 1,-6-6-1,-6-2 0,-6-7-1,-7 0 1,-5-5-1,-2-2 0,1-2-1,1 0 1,2 0-1,6 0 1,5 2-1,6 0 1,11 3-1,3-2-1,11 3-6,-2-6-7,12-2-23,5-7-2,-1-3 0</inkml:trace>
  <inkml:trace contextRef="#ctx0" brushRef="#br0" timeOffset="14599">1354 6242 14,'0'0'16,"0"0"-3,0 0-2,-8 9-3,8-9-4,0 20 0,0-3-1,0 8-2,0 6 1,4 11 1,-4 5-1,0 8 3,-3 6 0,3 6-1,-7 6-1,0 7 2,0 6-2,-3 7 1,-4 7-1,4 5-2,-6 5 1,4 6-1,-4 2 1,4 3 0,-5-2 2,4 1-2,-1 1-1,2-2 0,-1-5 0,3-2 1,-3-5-1,2-6 0,1-4 0,2-3 0,2-6 0,1-4-1,0-2 0,2-6 1,3 0-2,-3-1-1,3-8 2,-4-3-2,4-9 1,-5-3 0,2-8 1,0-5-1,-1-13 1,4-5 1,0-8 0,-3-4 0,3-9-1,0 0 0,0 0 0,0 0 0,3-11 0,-3 0-1,0-1 1,4-3 0,-4 0 0,3-3 0,-3-1-1,3-1 1,-3 2 0,4-6 0,1 1 0,1-2 2,3 3-2,0-3 2,3 2-2,0 0 2,2 0-1,2 5 2,1 2-3,-1 1 1,6 2-2,-1 0 1,3 3 0,1 1-1,2 3 1,0 1-1,1 2 1,3 3-1,-4 0 2,1 6 0,3 2-1,-3 2 0,1 4 1,-1 2-1,0 2 0,-3 2 1,-1 5-1,-5 1-1,-4-2 1,-1 0-2,-7 0 3,-3 0-3,-4-1 2,-7 2-1,-5-7 1,-4 2 1,-6 0-1,-4 0 0,-5-1 1,-4-2-1,-3-1 2,-1-3-2,-8-2 4,4-3-2,-2-3 1,2-2-2,2-3 1,3 0-1,3 0-1,7-5 0,7 2-2,5 0 0,4 3-3,3-7 0,9 7-3,0 0-6,-4-9-6,4 9-17,13-16-1</inkml:trace>
  <inkml:trace contextRef="#ctx0" brushRef="#br0" timeOffset="47102">1380 2169 13,'0'0'18,"-16"-6"-2,16 6-2,-12 0-1,12 0-2,-15-4 0,4 4-1,11 0-3,-19-3 1,19 3-1,-20 0 0,20 0-3,-23 0 2,13 6-1,-1-6-2,1 8 0,-3-2 0,1 3-1,-1 0 0,-1 3 0,0 2-1,-2 2 0,0 1 1,-1 4-1,1 2 0,-2 2 0,1 0-1,-2 3 1,1 1-1,0 1 1,0 0-1,2 2 1,1-1-1,1 1 0,0 0 1,3 4-1,-3-1 1,2 2-1,-1-1 0,1 3 0,-1 1 0,0 2 0,-1 4 0,0-1-1,2 1 1,0 2 0,-1 3 0,1 1 0,-1 1 0,0 2 0,-2 0 1,0 1-1,0 3 0,0 0 0,-1 3 0,16-62 3,-13 69-2,13-69 1,-15 76-1,8-33 0,0 3 1,0 0-1,0 5 1,1 1-2,2 6 0,-2-1 0,1 4 0,2 1 0,0 6-1,3-3 1,-4 5 0,4 0 0,0-1 0,3 26-1,6 31 0,4-13 0,6-10-1,3-15 1,2-10 0,4-15 0,2-7 1,-2-11 0,0 0 0,1-2 1,-3-3-1,2-3 0,0-1 1,1-3-1,0-3 0,3-4 0,1-2 1,0-3-1,3-3 0,-1-3 1,0-1-1,-1-4 0,3-2 0,-2-2-1,1-3 0,-1-3 1,1 0-1,-1-6 0,2-1 1,0-1-1,-2-2 2,1-3-1,1-1 0,0-2 0,-2-3 1,2-2-1,-2-4 0,-1-3 0,-3-4 0,-1-4 1,-2-1-2,0-4 2,1-3-2,1-3 0,-1-4 0,0-1-1,-1-4 2,-1-2-1,-1-3 1,1-4-1,-5-4 2,-1-2-1,-2-3 1,1-4-1,0-4 2,-3-2-2,1-4 0,-2-2 1,-2-1-1,-3-4 0,0 1 0,-4-2 0,0 3 0,-4-3 1,-3 0-1,0 2 0,0-1 0,-4 1 0,-5 1 0,0 1 1,-4 2-1,-3 2 0,-3 4 0,-4 3 1,-3 4 0,-4 6 0,-5 2 1,-2 7 0,-6-1 0,0 7 0,-7 2 1,-2 5-2,-10 4 1,-3 7-1,-4 5-1,-11 10 1,-2 11-2,-7 6-2,-4 18-5,-10 8-24,1 12-9,-5 15-2,50-17 0</inkml:trace>
  <inkml:trace contextRef="#ctx0" brushRef="#br0" timeOffset="49737">1274 5709 13,'-8'-5'20,"8"5"-5,0 0 0,0 0-4,0 0 0,0 0-3,0 0-1,0 0-1,3 11 0,-3-3-2,0 8-1,0 5 2,-3 8-2,3 7-2,-4 7-2,4 15-4,0 9-6,0 13-15,4 19-7,-1 5 0</inkml:trace>
  <inkml:trace contextRef="#ctx0" brushRef="#br0" timeOffset="55680">1412 3060 18,'0'14'13,"0"1"-4,0 8-4,6 7 3,-3 9-1,3 12-2,0 9 1,1 11-3,1 11 0,0 11 0,0 5 0,2 6-1,0 1-1,-1-5 0,0-4 2,0-8-2,1-12 1,-1-12 0,2-11-1,2-10 0,-1-11 1,7-8-1,2-8 2,7-11 0,9-9 1,7-14-1,7-10 0,9-13-1,13-12 4,5-14-3,12-9 0,6-12-1,7-6 0,4-2 0,6-2 1,-5-1-1,-1 8 0,-4 6 3,-8 9-3,-11 8 1,-8 12-1,-14 10 0,-9 10 0,-11 8 0,-9 7-1,-10 6 1,-8 6 0,-15 9-1,13-6 1,-13 6 0,0 0 0,0 0 1,0 0-2,0 0 2,-10 6-2,10-6 0,0 0-1,-9 4 1,9-4-1,0 0-1,0 0 1,-9 0-1,9 0 0,0 0-2,0 0 2,0 0-1,0 0 1,0 0 0,0 0 1,0 0 0,0 0-1,0 0 2,0 0-1,0 0 0,0-10 0,0 0 1,3-3-1,5-5-1,2-3 1,3-5 0,4-3-1,5-2 2,3-1-2,6-1 1,0 1 0,4 2 1,2 3-1,1 2 0,1 6 1,1 3-1,-2 6 0,-3 6 0,-3 4 0,-6 5 1,-2 6-1,-4 5 0,-5 4 0,-7 4 1,-5 5-2,-6 4 2,-5 3-1,-8 3 0,-6 1 1,-6 1-2,-6 0 1,-7-2 0,-2-3 0,-4-4 0,1-6 1,1-5-1,1-5 0,3-5 1,3-7-1,7-4 1,5-4-1,6-4-1,3-4-1,9 0-3,3-8-7,13 3-12,5-2-15,2-4 0,7 2-2</inkml:trace>
  <inkml:trace contextRef="#ctx0" brushRef="#br0" timeOffset="58331">909 2509 10,'-10'8'18,"-10"-2"-2,7-1-2,-5 0-4,-5 3-3,-7 1 1,30-9-3,0 0 1,-63 20-2,63-20-1,-58 19 1,58-19 0,-69 23-1,69-23-1,-76 28-2,76-28 1,-82 33-1,38-15-1,2 0 0,0 6 1,0-8-1,-1 4 1,43-20 1,-72 37 0,72-37 0,-58 32-1,58-32 1,-44 27-1,44-27 1,0 0-1,-44 34 0,44-34 0,0 0 0,0 0 1,-16 49 0,16-49 2,0 0 0,13 65 0,-13-65 0,19 65-1,-19-65 0,24 87 1,-11-35-1,2 7-1,1 5 1,2 4 0,-1 1 0,2 4-1,1 0 0,-1-1 0,0 0 0,2-4 1,-1-2-1,-2-5 0,1-2 0,-1-6 0,-2-4 1,1-6-2,-17-43 1,28 67 0,-28-67 0,22 44 0,-22-44 0,0 0 0,25 42 0,-25-42 0,0 0 0,0 0 0,0 0-1,0 0 1,0 0-1,0 0 1,0 0 0,0 0-1,0 0 1,0 0-1,0 0 1,0 0-1,0 0 1,0 0-1,0 0 0,0 0 0,0 0 0,0 0 0,0 0 0,-4-49 0,4 49 0,0 0 0,0 0 0,-24-42-1,24 42 1,0 0-1,0 0 0,0 0 0,0 0 0,-45-10-1,45 10 1,0 0 0,-22 47 1,22-47-1,-10 55 1,10-55 0,-3 70 0,3-29-1,3 3 1,0 0 1,3 4-2,1 0 1,3-2 0,1 0 0,2-4 0,-13-42 0,33 73 0,-33-73 0,38 53 1,-25-58-2,29 28 0,-2-21 1,-3-20 0,-2-13 0,-7-14 0,-4-6 0,-8-6-1,-9 7 2,-7-2 0,-3 3 0,3 49 1,-7-43 0,7 43-1,-13-45 1,13 45 0,0 0-1,-25-55 0,25 55 0,0 0-3,0 0-4,-38-51-8,38 51-22,0 0 0,0 0-5,-41-18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0-3,-1 0-5,0 4-2,-6 1 0,4 4-3,-5-1-3,3 5 1,-4 0-3,7 4-2,-6 1 0,4 3-1,-2 2 0,0 3-1,1 0 0,0 2 0,1 1 0,0 0 0,3 3-1,0 1 1,3-1-1,2-1 0,3 4 0,2 0 0,1 0 1,3 4-1,2-1 1,3 1-1,0 1 1,0 3 0,0 0 0,4 3 0,0-1-1,2 1 1,-1 1-1,2 0 2,1-1-2,2 0 0,0-2 2,3-1-2,1 1 1,1-2 0,2-1 0,4 0 0,-1-1 1,3-2-1,0 1-1,4-2 2,1-4-2,3-1 0,3-2-1,1 1 1,2-5-1,0 0 1,1-2-1,2-5 1,7-1 0,-2-4 1,1-3-1,2-4 1,2-4 0,-1-3 0,0-6 0,-2-2-1,-3-4 1,2-5-2,-3-3 1,-3-3-1,1-3 0,-3-3 0,0-2 0,-2-3 0,1-1 0,-8 2 1,2-4 0,-1-2 0,-1 1-2,-2-1 2,-1 0-1,-3-1 1,-3-1-1,-1-1 1,-4 0-1,-2-1 1,-3 1 0,0-3 0,-3 0 1,-2 1-1,0-2 1,-2 2-1,-3 0 0,0 0 1,0 0-1,-5 2 1,-3 1 0,-1 2 0,-4-2 0,-2 2 0,-3-2 0,-3 1-1,-3 0 1,-3 0 0,-4-2-1,-1-1 1,-5 1-1,-2 1 0,-8-2 0,-1 1 1,-4 2-1,-6 2 0,-5 2-1,-10 1 0,-4 6-1,-7 5-2,-1 14-6,-6 3-14,1 22-17,0 14-1,1 16-1</inkml:trace>
  <inkml:trace contextRef="#ctx0" brushRef="#br0" timeOffset="1841">2549 1003 1,'0'0'17,"0"0"1,0 0-3,0 0 0,0 0 0,0 0-1,0 0-2,0 0-1,0 0 1,0 0-4,0 0 1,0 0-4,0 0-2,0 0 0,0 0-1,0 0-1,0 0 0,0 0 1,0 0-1,0 0 0,14 0 0,-5 3 1,1-3-1,1 4 1,1-4-1,1 4 0,0-4 0,2 7-1,1-7 1,-1 5-1,0-5 0,-1 4 0,-2-4 0,0 3 0,-3-3 0,-9 0 1,12 0-1,-12 0 1,0 0-1,0 0 2,0 0-2,0 0-2,0 0-2,0 0-5,0 0-23,0 0-8,0 0-1,0 0-1</inkml:trace>
  <inkml:trace contextRef="#ctx0" brushRef="#br0" timeOffset="4320">2213 1631 17,'0'0'18,"0"0"-4,0 0 1,0 0-4,0 0 1,0 0-2,-8-14 0,8 14-1,0 0 0,0 0 0,-12-9-3,12 9 2,0 0-2,-12-10-1,3 2 0,9 8-1,-18-14 0,8 5-1,-5-2 2,1 0-2,-6-3 0,0 0 1,-3-2-1,1 0-1,-1-1 0,3 1 0,-2 0-1,3 2 1,3 0-2,4 2 1,-2 3-1,5 1 2,9 8-1,-15-12-1,15 12 1,0 0-1,-9-8 0,9 8 0,0 0 0,0 0 0,0 0-1,0 0-1,0 0-1,0 0-3,0 0-18,3 9-16,-3-9-3,0 0-2,0-10 2</inkml:trace>
  <inkml:trace contextRef="#ctx0" brushRef="#br0" timeOffset="5225">2047 666 27,'0'0'38,"0"0"-6,0 0-8,0 0-4,0 0-4,10-6-5,-10 6-2,0 0-1,0 0-2,0 0-1,0 0 0,0 0-1,0 0 0,0 0 0,0 0-1,0 0-1,0 0 0,0 0 0,0 0-2,0 0-1,0 0-2,0 0-11,0 0-27,0 0-4,9-13-2,0-3-2</inkml:trace>
  <inkml:trace contextRef="#ctx0" brushRef="#br0" timeOffset="11292">1889 5602 13,'0'0'14,"0"12"1,5-2 0,-5 2-1,7 6-1,-3 4-4,2 6-1,1 6 0,1 5-4,-1 4-1,2 3 0,3 7-1,-1 4 1,3 4 0,1 6-2,-2 2 0,3 9 0,-3 4 0,2 4-1,-6 8 1,4 6-2,-5 7 2,-1 7-1,-3 6 1,1 2-1,-5 8 0,0 5 0,0 4 1,-6 1 0,-1 1 0,-1 5 0,-4-4 1,2 0-1,-2-2 1,-4-6 1,1-5 0,0-5-1,-1-10-1,3-12 1,1-12-1,-1-11 1,2-16-1,5-13-1,1-12 1,2-14-1,3-10 0,-3-4 1,3-10-1,0 0 0,0 0 0,0 0 0,0 0 1,0 0-1,0 0 1,0 0-1,0 0 0,0 0 1,0 0-1,9-7 0,-9 7 0,14-12 0,1 4-1,6 0 0,3-1 0,6-1 0,6 2 1,4 0-1,5 2 0,4-1 0,-2 2 2,2 1-1,0 1 0,-2 3 0,-2 0 0,-3 0 0,-3 4 0,-4 1 0,-4 4-1,-4 2 1,-4 4-1,-3 5 1,-4 3-1,-3 3-1,-6 2 2,-1 1-1,-6 0 1,-4 0-1,-3-2 1,-7-6-1,-6-4 2,-4-2 1,-6-5-1,-6-4 0,-6-6-1,-7 0 1,-4-5-1,-3-2 0,1-1-1,0-2 1,4 1-1,4 0 1,7 2-1,5 0 1,11 3-1,2-1-1,12 2-6,-2-7-7,12-1-23,6-7-2,-2-3 0</inkml:trace>
  <inkml:trace contextRef="#ctx0" brushRef="#br0" timeOffset="14599">1353 6248 14,'0'0'16,"0"0"-3,0 0-2,-8 9-3,8-9-4,0 20 0,0-3-1,0 8-2,0 7 1,5 9 1,-5 7-1,0 7 3,-4 5 0,4 7-1,-6 6-1,-1 7 2,-1 6-2,-2 8 1,-3 6-1,2 4-2,-4 6 1,2 6-1,-2 2 1,2 5 0,-3-4 2,3 1-2,-1 0-1,2-1 0,-2-4 0,4-3 1,-2-5-1,0-6 0,3-4 0,0-3 0,3-6 0,2-3-1,-1-3 0,2-6 1,3 0-2,-3-2-1,3-7 2,-4-2-2,4-10 1,-6-3 0,3-8 1,0-5-1,0-13 1,3-5 1,0-8 0,-3-4 0,3-9-1,0 0 0,0 0 0,0 0 0,3-11 0,-3 0-1,0-1 1,3-2 0,-3-1 0,3-4 0,-3 0-1,3 0 1,-3 0 0,5-5 0,0 2 0,1-3 2,3 2-2,0-2 2,2 1-2,2 1 2,1 1-1,1 3 2,2 3-3,0 2 1,4 0-2,1 2 1,2 2 0,1 1-1,1 3 1,1 1-1,2 2 1,1 3-1,-2 0 2,0 6 0,2 1-1,-2 3 0,2 4 1,-3 2-1,1 3 0,-3 1 1,-1 4-1,-4 2-1,-5-2 1,-1 2-2,-7-3 3,-3 1-3,-4-1 2,-8 2-1,-4-7 1,-4 3 1,-5-2-1,-6 1 0,-4-1 1,-3-2-1,-4-1 2,-1-3-2,-8-2 4,4-3-2,-2-3 1,2-2-2,2-3 1,2 0-1,5 0-1,6-5 0,7 2-2,4 0 0,6 3-3,1-7 0,10 7-3,0 0-6,-3-9-6,3 9-17,13-16-1</inkml:trace>
  <inkml:trace contextRef="#ctx0" brushRef="#br0" timeOffset="47102">1380 2172 13,'0'0'18,"-16"-6"-2,16 6-2,-12 0-1,12 0-2,-15-4 0,3 4-1,12 0-3,-18-3 1,18 3-1,-20 0 0,20 0-3,-24 0 2,15 6-1,-2-6-2,0 8 0,-1-3 0,-1 5-1,0-1 0,0 3 0,-2 2-1,0 1 0,-1 3 1,-1 3-1,0 1 0,-1 4 0,1-1-1,-1 3 1,0 1-1,-1 0 1,2 1-1,1 2 1,1-1-1,1 2 0,0-2 1,3 5-1,-3-1 1,1 2-1,1 0 0,0 2 0,-1 1 0,-1 2 0,0 4 0,1-2-1,1 3 1,-1 1 0,1 3 0,0 0 0,-2 2 0,2 3 0,-3-2 1,0 3-1,-1 2 0,2 1 0,-2 1 0,16-61 3,-13 70-2,13-70 1,-16 76-1,10-34 0,-1 5 1,0-2-1,0 7 1,1 1-2,1 4 0,0 0 0,0 4 0,2 1 0,-1 6-1,4-3 1,-3 5 0,3-1 0,0 0 0,3 27-1,6 30 0,4-12 0,6-11-1,2-15 1,4-10 0,3-14 0,2-9 1,-2-9 0,0-2 0,1-1 1,-3-3-1,2-3 0,0-1 1,1-3-1,-1-3 0,5-4 0,-1-2 1,2-4-1,2-1 0,-1-4 1,0-2-1,-2-2 0,4-3 0,-2-3-1,2-1 0,-2-4 1,1 0-1,-1-7 0,1 0 1,1 0-1,-2-4 2,2-1-1,0-2 0,-1-3 0,0-1 1,0-3-1,-1-4 0,-1-3 0,-3-4 0,0-4 1,-3-1-2,-1-4 2,5-3-2,-3-3 0,1-4 0,-2-1-1,0-4 2,-1-3-1,0-1 1,-1-5-1,-4-4 2,-1-3-1,-1-2 1,-1-4-1,1-4 2,-3-3-2,1-2 0,-2-3 1,-2-1-1,-3-3 0,0-1 0,-3-1 0,-2 3 0,-3-4 1,-3 2-1,0 1 0,0-1 0,-4 0 0,-4 1 0,-2 2 1,-3 2-1,-2 3 0,-5 3 0,-3 3 1,-2 4 0,-6 5 0,-4 4 1,-2 5 0,-5 1 0,-2 6 0,-5 2 1,-5 4-2,-8 6 1,-4 6-1,-3 5-1,-10 10 1,-3 10-2,-7 8-2,-4 17-5,-10 7-24,0 13-9,-4 16-2,51-18 0</inkml:trace>
  <inkml:trace contextRef="#ctx0" brushRef="#br0" timeOffset="49737">1274 5713 13,'-8'-5'20,"8"5"-5,0 0 0,0 0-4,0 0 0,0 0-3,0 0-1,0 0-1,3 12 0,-3-3-2,0 6-1,0 6 2,-3 8-2,3 7-2,-4 7-2,4 15-4,0 9-6,0 14-15,4 17-7,-1 7 0</inkml:trace>
  <inkml:trace contextRef="#ctx0" brushRef="#br0" timeOffset="55680">1412 3062 18,'0'14'13,"0"1"-4,0 8-4,5 7 3,-1 9-1,2 12-2,-1 10 1,3 10-3,0 12 0,-1 10 0,2 4 0,1 8-1,-1 0-1,1-5 0,-2-4 2,1-8-2,2-12 1,-2-12 0,2-11-1,1-11 0,1-9 1,5-9-1,4-9 2,6-10 0,9-9 1,6-13-1,8-11 0,10-14-1,12-10 4,7-15-3,10-9 0,6-12-1,6-6 0,5-3 0,6-1 1,-4 0-1,-2 7 0,-5 5 3,-7 10-3,-11 8 1,-7 11-1,-15 11 0,-10 10 0,-10 8 0,-9 7-1,-10 7 1,-8 4 0,-15 10-1,13-6 1,-13 6 0,0 0 0,0 0 1,0 0-2,0 0 2,-9 6-2,9-6 0,0 0-1,-10 4 1,10-4-1,0 0-1,0 0 1,-9 0-1,9 0 0,0 0-2,0 0 2,0 0-1,0 0 1,0 0 0,0 0 1,0 0 0,0 0-1,0 0 2,0 0-1,0 0 0,0-10 0,0 0 1,3-2-1,5-6-1,2-4 1,3-3 0,4-4-1,5-3 2,3 1-2,6-3 1,0 3 0,4 1 1,2 3-1,1 2 0,1 6 1,1 3-1,-2 6 0,-3 6 0,-3 4 0,-6 5 1,-2 6-1,-4 5 0,-5 4 0,-7 4 1,-5 5-2,-6 4 2,-5 3-1,-8 2 0,-6 2 1,-6 2-2,-6-2 1,-7-1 0,-2-3 0,-4-4 0,1-6 1,1-4-1,2-7 0,1-4 1,5-7-1,6-4 1,4-4-1,7-4-1,3-4-1,9 0-3,3-8-7,13 3-12,6-2-15,0-4 0,8 3-2</inkml:trace>
  <inkml:trace contextRef="#ctx0" brushRef="#br0" timeOffset="58331">908 2512 10,'-9'8'18,"-11"-3"-2,7 0-2,-5 0-4,-5 4-3,-7-1 1,30-8-3,0 0 1,-63 21-2,63-21-1,-58 18 1,58-18 0,-69 23-1,69-23-1,-76 28-2,76-28 1,-82 33-1,38-15-1,2 1 0,0 5 1,0-8-1,-1 4 1,43-20 1,-72 37 0,72-37 0,-58 32-1,58-32 1,-44 26-1,44-26 1,0 0-1,-44 35 0,44-35 0,0 0 0,0 0 1,-16 49 0,16-49 2,0 0 0,13 64 0,-13-64 0,19 65-1,-19-65 0,24 87 1,-11-34-1,2 5-1,1 7 1,2 3 0,-1 2 0,2 3-1,1 0 0,-1-2 0,0 1 0,2-3 1,-1-4-1,-2-2 0,1-5 0,-1-5 0,-2-4 1,1-6-2,-17-43 1,28 67 0,-28-67 0,22 44 0,-22-44 0,0 0 0,24 41 0,-24-41 0,0 0 0,0 0 0,0 0-1,0 0 1,0 0-1,0 0 1,0 0 0,0 0-1,0 0 1,0 0-1,0 0 1,0 0-1,0 0 1,0 0-1,0 0 0,0 0 0,0 0 0,0 0 0,0 0 0,-3-48 0,3 48 0,0 0 0,0 0 0,-24-42-1,24 42 1,0 0-1,0 0 0,0 0 0,0 0 0,-45-11-1,45 11 1,0 0 0,-22 48 1,22-48-1,-10 55 1,10-55 0,-3 70 0,3-29-1,3 3 1,0 1 1,3 2-2,1 1 1,2-2 0,3 0 0,1-4 0,-13-42 0,33 74 0,-33-74 0,38 52 1,-25-56-2,29 26 0,-2-19 1,-3-21 0,-3-13 0,-5-15 0,-5-5 0,-8-6-1,-9 7 2,-7-1 0,-3 1 0,3 50 1,-7-44 0,7 44-1,-13-44 1,13 44 0,0 0-1,-25-55 0,25 55 0,0 0-3,0 0-4,-38-52-8,38 52-22,0 0 0,0 0-5,-42-17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0,10 4 1,4 5-2,5 4 0,6 4 0,-2 7-1,-2 8 0,2 4 1,-5 5 0,-4 4 0,-6 3-2,-8 0 0,-11 0-2,-7-4-5,-5 2-16,-11-7-17,-12-6-2,-6-2 0</inkml:trace>
  <inkml:trace contextRef="#ctx0" brushRef="#br0" timeOffset="1450">3173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1,10-5-1,8-2-1,10-11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2,-6-1-1,-6-2 1,-10-1-2,-9-3 1,-10-1-2,-13-5-3,-5 1-10,-19-6-25,-8-7-2,-7-4-1</inkml:trace>
  <inkml:trace contextRef="#ctx0" brushRef="#br0" timeOffset="4975">2983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0-1,-7-6-2,5 1-1,0 2-4,2-4-3,3 7-15,-3 0-18,-3-4-2,1 4-3</inkml:trace>
  <inkml:trace contextRef="#ctx0" brushRef="#br0" timeOffset="6582">1984 3344 6,'27'8'36,"-13"0"5,-4-2-6,1-3-17,5 5-7,-2-4-5,3 3-2,-2-3-3,2-4-4,5 7-9,-6-7-14,0-5-12,6 5-1,-3-6-1</inkml:trace>
  <inkml:trace contextRef="#ctx0" brushRef="#br0" timeOffset="6831">2344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3-3,2 0-5,0-3-6,8 7-13,-4 0-19,3-1 0,2 6-2</inkml:trace>
  <inkml:trace contextRef="#ctx0" brushRef="#br0" timeOffset="7798">1933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1,3-2-2,4 3 1,-1 0-1,-3 1 0,-10-2 0,-8 1-1,-5 2 3,-8 1-2,-13-1 0,-9 1 0,-15-4 1,-7-3-1,-8-3 0,-7-5 0,-9-3-3,-7-9-4,0 4-10,-17-8-18,0 0-3,0 0-3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0-3,0 0-5,-2 4-2,-4 1 0,3 4-3,-6-1-3,4 5 1,-3 0-3,5 4-2,-5 1 0,4 4-1,-2 0 0,0 4-1,1 0 0,0 2 0,1 1 0,0 1 0,3 1-1,0 2 1,3-1-1,2 0 0,3 3 0,2-1 0,1 2 1,4 1-1,1 2 1,3-1-1,0 3 1,0 2 0,0 0 0,3 3 0,1 0-1,2 0 1,-1 1-1,2 0 2,2-1-2,0 0 0,1-2 2,3-1-2,1 1 1,2-2 0,1-1 0,3 0 0,0-1 1,3-1-1,1-1-1,3-1 2,0-3-2,5-3 0,2 0-1,1-1 1,1-3-1,1-2 1,1-1-1,3-4 1,5-3 0,-1-2 1,2-5-1,1-3 1,1-3 0,1-4 0,-1-7 0,-2-1-1,-4-3 1,2-7-2,-1-2 1,-4-2-1,0-5 0,-2-2 0,0-2 0,-1-3 0,-1 0 0,-6 0 1,1-3 0,-1-1 0,-1-1-2,-2 0 2,-2 0-1,-1-1 1,-4-1-1,-2-1 1,-2 0-1,-4-1 1,-1 1 0,-2-3 0,-2 0 1,-1 1-1,-2-2 1,-1 1-1,-3 1 0,0 0 1,0-1-1,-4 4 1,-4 0 0,-1 2 0,-4-2 0,-2 2 0,-4-2 0,-1 2-1,-4-2 1,-3 1 0,-4-2-1,-2 0 1,-3-1-1,-4 2 0,-6-1 0,-2-1 1,-5 3-1,-4 2 0,-6 2-1,-9 1 0,-6 6-1,-5 5-2,-3 14-6,-5 3-14,1 22-17,1 14-1,-1 16-1</inkml:trace>
  <inkml:trace contextRef="#ctx0" brushRef="#br0" timeOffset="1841">2549 1004 1,'0'0'17,"0"0"1,0 0-3,0 0 0,0 0 0,0 0-1,0 0-2,0 0-1,0 0 1,0 0-4,0 0 1,0 0-4,0 0-2,0 0 0,0 0-1,0 0-1,0 0 0,0 0 1,0 0-1,0 0 0,14 0 0,-5 3 1,0-3-1,3 4 1,0-4-1,1 4 0,0-4 0,2 7-1,0-7 1,1 5-1,-2-5 0,0 4 0,-1-4 0,-2 3 0,-1-3 0,-10 0 1,12 0-1,-12 0 1,0 0-1,0 0 2,0 0-2,0 0-2,0 0-2,0 0-5,0 0-23,0 0-8,0 0-1,0 0-1</inkml:trace>
  <inkml:trace contextRef="#ctx0" brushRef="#br0" timeOffset="4320">2212 1632 17,'0'0'18,"0"0"-4,0 0 1,0 0-4,0 0 1,0 0-2,-7-13 0,7 13-1,0 0 0,0 0 0,-12-10-3,12 10 2,0 0-2,-12-10-1,2 2 0,10 8-1,-17-13 0,6 4-1,-3-2 2,0-1-2,-6-1 0,-1-2 1,-2-1-1,1 0-1,0-1 0,1 1 0,-1 0-1,4 3 1,1-2-2,5 3 1,0 3-1,2 1 2,10 8-1,-14-12-1,14 12 1,0 0-1,-10-8 0,10 8 0,0 0 0,0 0 0,0 0-1,0 0-1,0 0-1,0 0-3,0 0-18,3 10-16,-3-10-3,0 0-2,0-11 2</inkml:trace>
  <inkml:trace contextRef="#ctx0" brushRef="#br0" timeOffset="5225">2047 666 27,'0'0'38,"0"0"-6,0 0-8,0 0-4,0 0-4,10-5-5,-10 5-2,0 0-1,0 0-2,0 0-1,0 0 0,0 0-1,0 0 0,0 0 0,0 0-1,0 0-1,0 0 0,0 0 0,0 0-2,0 0-1,0 0-2,0 0-11,0 0-27,0 0-4,8-13-2,1-4-2</inkml:trace>
  <inkml:trace contextRef="#ctx0" brushRef="#br0" timeOffset="11292">1889 5606 13,'0'0'14,"0"12"1,6-3 0,-6 4-1,7 4-1,-4 6-4,4 5-1,-2 6 0,4 5-4,-2 4-1,1 3 0,5 7-1,-3 4 1,4 4 0,2 6-2,-3 2 0,2 8 0,-1 5 0,0 4-1,-4 9 1,2 4-2,-3 9 2,-2 7-1,-4 4 1,2 4-1,-5 7 0,0 5 0,0 4 1,-5 1 0,-2 1 0,-2 5 0,-2-4 1,1 0-1,-3-2 1,-2-5 1,-1-7 0,1-3-1,0-11-1,2-11 1,0-14-1,1-11 1,0-15-1,6-12-1,1-14 1,2-12-1,3-11 0,-3-5 1,3-9-1,0 0 0,0 0 0,0 0 0,0 0 1,0 0-1,0 0 1,0 0-1,0 0 0,0 0 1,0 0-1,10-7 0,-10 7 0,13-11 0,3 3-1,4 0 0,5-2 0,4 1 0,8 1 1,2 0-1,6 1 0,4 1 0,-2 1 2,2 1-1,1 1 0,-4 3 0,0 0 0,-4 0 0,-3 4 0,-4 1 0,-4 3-1,-4 4 1,-4 2-1,-3 7 1,-4 1-1,-3 5-1,-6 1 2,-2 1-1,-5 0 1,-3 0-1,-4-2 1,-8-6-1,-4-4 2,-5-2 1,-6-6-1,-6-2 0,-6-7-1,-7 0 1,-5-5-1,-2-2 0,1-1-1,1-2 1,2 1-1,6 0 1,5 2-1,6 0 1,11 3-1,3-2-1,11 4-6,-2-8-7,12-1-23,5-7-2,-1-3 0</inkml:trace>
  <inkml:trace contextRef="#ctx0" brushRef="#br0" timeOffset="14599">1354 6251 14,'0'0'16,"0"0"-3,0 0-2,-8 9-3,8-9-4,0 20 0,0-2-1,0 7-2,0 6 1,4 11 1,-4 5-1,0 8 3,-3 6 0,3 6-1,-7 5-1,0 10 2,0 3-2,-3 10 1,-4 5-1,4 4-2,-6 6 1,4 6-1,-4 3 1,4 3 0,-5-3 2,4 0-2,-1 2-1,2-2 0,-1-4 0,3-3 1,-3-5-1,2-6 0,1-4 0,2-2 0,2-6 0,1-5-1,0-2 0,2-7 1,3 1-2,-3-1-1,3-8 2,-4-2-2,4-10 1,-5-3 0,2-8 1,0-5-1,-1-13 1,4-5 1,0-8 0,-3-4 0,3-9-1,0 0 0,0 0 0,0 0 0,3-11 0,-3 0-1,0-1 1,4-2 0,-4-2 0,3-2 0,-3-1-1,3-1 1,-3 2 0,4-6 0,1 1 0,1-2 2,3 3-2,0-3 2,3 1-2,0 1 2,2 1-1,2 3 2,1 3-3,-1 1 1,6 2-2,-1 0 1,3 3 0,1 2-1,2 2 1,0 1-1,1 2 1,3 3-1,-4 0 2,1 5 0,3 3-1,-3 2 0,1 4 1,-1 2-1,0 3 0,-3 0 1,-1 6-1,-5 1-1,-4-2 1,-1 1-2,-7-1 3,-3 0-3,-4-1 2,-7 2-1,-5-7 1,-4 3 1,-6-2-1,-4 1 0,-5-1 1,-4-2-1,-3-1 2,-1-3-2,-8-2 4,4-3-2,-2-3 1,2-2-2,2-3 1,3 0-1,3 0-1,7-5 0,7 2-2,5 0 0,4 3-3,3-7 0,9 7-3,0 0-6,-4-9-6,4 9-17,13-16-1</inkml:trace>
  <inkml:trace contextRef="#ctx0" brushRef="#br0" timeOffset="47102">1380 2173 13,'0'0'18,"-16"-6"-2,16 6-2,-12 0-1,12 0-2,-15-4 0,4 4-1,11 0-3,-19-3 1,19 3-1,-20 0 0,20 0-3,-23 0 2,13 6-1,-1-6-2,1 8 0,-3-3 0,1 5-1,-1-1 0,-1 3 0,0 1-1,-2 3 0,0 2 1,-1 2-1,1 3 0,-2 3 0,1-1-1,-2 3 1,1 1-1,0 0 1,0 1-1,2 2 1,1-1-1,1 2 0,0-1 1,3 4-1,-3-1 1,2 1-1,-1 1 0,1 2 0,-1 1 0,0 3 0,-1 3 0,0-1-1,2 1 1,0 2 0,-1 4 0,1-1 0,-1 2 0,0 2 0,-2 0 1,0 2-1,0 1 0,0 2 0,-1 1 0,16-61 3,-13 70-2,13-70 1,-15 76-1,8-33 0,0 3 1,0-1-1,0 7 1,1 1-2,2 4 0,-2 0 0,1 4 0,2 1 0,0 6-1,3-3 1,-4 6 0,4-2 0,0 0 0,3 27-1,6 30 0,4-12 0,6-11-1,3-15 1,2-10 0,4-14 0,2-8 1,-2-11 0,0 0 0,1-3 1,-3-2-1,2-2 0,0-2 1,1-3-1,0-3 0,3-5 0,1-1 1,0-3-1,3-2 0,-1-4 1,0-2-1,-1-2 0,3-3 0,-2-3-1,1-1 0,-1-4 1,1 0-1,-1-7 0,2 0 1,0 0-1,-2-4 2,1-1-1,1-3 0,0-1 0,-2-2 1,2-3-1,-2-4 0,-1-4 0,-3-3 0,-1-3 1,-2-2-2,0-5 2,2-1-2,0-4 0,-1-4 0,0-2-1,-1-2 2,-1-5-1,-1 0 1,1-5-1,-5-4 2,-1-3-1,-2-2 1,1-4-1,0-4 2,-3-3-2,1-3 0,-2-1 1,-2-2-1,-3-4 0,0 1 0,-4-3 0,0 4 0,-4-4 1,-3 2-1,0 0 0,0 1 0,-4 0 0,-5 0 0,0 2 1,-4 2-1,-3 2 0,-3 4 0,-4 2 1,-3 5 0,-4 5 0,-5 4 1,-2 5 0,-6 1 0,0 6 0,-7 2 1,-3 4-2,-9 5 1,-3 8-1,-4 4-1,-11 10 1,-2 10-2,-7 8-2,-4 17-5,-10 7-24,1 13-9,-5 16-2,50-19 0</inkml:trace>
  <inkml:trace contextRef="#ctx0" brushRef="#br0" timeOffset="49737">1274 5717 13,'-8'-5'20,"8"5"-5,0 0 0,0 0-4,0 0 0,0 0-3,0 0-1,0 0-1,3 12 0,-3-3-2,0 6-1,0 6 2,-3 8-2,3 7-2,-4 7-2,4 15-4,0 9-6,0 14-15,4 17-7,-1 6 0</inkml:trace>
  <inkml:trace contextRef="#ctx0" brushRef="#br0" timeOffset="55680">1412 3065 18,'0'14'13,"0"1"-4,0 8-4,6 7 3,-3 9-1,3 12-2,0 9 1,1 12-3,1 10 0,0 11 0,0 4 0,2 8-1,0 0-1,-1-5 0,0-4 2,0-8-2,1-11 1,-1-13 0,2-12-1,2-9 0,-1-11 1,7-8-1,2-8 2,7-11 0,9-9 1,7-13-1,7-11 0,9-14-1,13-10 4,6-16-3,11-8 0,6-12-1,7-6 0,4-3 0,6-1 1,-5 0-1,-1 7 0,-4 5 3,-8 11-3,-11 7 1,-8 11-1,-14 11 0,-9 10 0,-11 8 0,-9 7-1,-10 6 1,-8 6 0,-15 9-1,13-6 1,-13 6 0,0 0 0,0 0 1,0 0-2,0 0 2,-10 6-2,10-6 0,0 0-1,-9 4 1,9-4-1,0 0-1,0 0 1,-9 0-1,9 0 0,0 0-2,0 0 2,0 0-1,0 0 1,0 0 0,0 0 1,0 0 0,0 0-1,0 0 2,0 0-1,0 0 0,0-10 0,0 0 1,3-3-1,5-5-1,2-3 1,3-5 0,4-3-1,5-2 2,3-1-2,6-1 1,0 1 0,4 1 1,2 5-1,1 1 0,1 5 1,1 4-1,-2 6 0,-3 6 0,-3 4 0,-6 5 1,-2 7-1,-4 3 0,-5 6 0,-7 2 1,-5 6-2,-6 5 2,-5 3-1,-8 1 0,-6 2 1,-6 1-2,-6 0 1,-7-2 0,-2-3 0,-4-4 0,1-6 1,1-5-1,1-5 0,3-6 1,3-5-1,7-5 1,5-5-1,6-2-1,3-5-1,9 0-3,3-8-7,13 3-12,5-2-15,2-4 0,7 2-2</inkml:trace>
  <inkml:trace contextRef="#ctx0" brushRef="#br0" timeOffset="58331">909 2513 10,'-10'8'18,"-10"-3"-2,7 0-2,-5 1-4,-5 2-3,-7 0 1,30-8-3,0 0 1,-63 21-2,63-21-1,-58 18 1,58-18 0,-69 23-1,69-23-1,-76 28-2,76-28 1,-82 33-1,38-14-1,2-1 0,0 6 1,0-8-1,-1 4 1,43-20 1,-72 37 0,72-37 0,-58 32-1,58-32 1,-44 27-1,44-27 1,0 0-1,-44 35 0,44-35 0,0 0 0,0 0 1,-16 49 0,16-49 2,0 0 0,13 65 0,-13-65 0,19 65-1,-19-65 0,24 87 1,-11-35-1,2 7-1,1 6 1,2 3 0,-1 1 0,2 4-1,1 0 0,-1-1 0,0 0 0,2-4 1,-1-2-1,-2-4 0,1-3 0,-1-7 0,-2-3 1,1-6-2,-17-43 1,28 68 0,-28-68 0,22 44 0,-22-44 0,0 0 0,25 41 0,-25-41 0,0 0 0,0 0 0,0 0-1,0 0 1,0 0-1,0 0 1,0 0 0,0 0-1,0 0 1,0 0-1,0 0 1,0 0-1,0 0 1,0 0-1,0 0 0,0 0 0,0 0 0,0 0 0,0 0 0,-4-48 0,4 48 0,0 0 0,0 0 0,-24-43-1,24 43 1,0 0-1,0 0 0,0 0 0,0 0 0,-45-10-1,45 10 1,0 0 0,-22 48 1,22-48-1,-10 54 1,10-54 0,-3 70 0,3-28-1,3 1 1,0 3 1,3 1-2,1 1 1,3-2 0,1 0 0,2-4 0,-13-42 0,33 74 0,-33-74 0,38 52 1,-25-56-2,29 26 0,-2-19 1,-3-21 0,-2-13 0,-7-15 0,-4-5 0,-8-6-1,-9 7 2,-7-1 0,-3 1 0,3 50 1,-7-44 0,7 44-1,-13-45 1,13 45 0,0 0-1,-25-54 0,25 54 0,0 0-3,0 0-4,-38-52-8,38 52-22,0 0 0,0 0-5,-41-17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0,10 4 1,4 5-2,5 4 0,6 4 0,-2 7-1,-2 8 0,2 4 1,-5 5 0,-4 4 0,-6 3-2,-8 0 0,-11 0-2,-7-4-5,-5 2-16,-11-7-17,-12-6-2,-6-2 0</inkml:trace>
  <inkml:trace contextRef="#ctx0" brushRef="#br0" timeOffset="1450">3173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1,10-5-1,8-2-1,10-11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2,-6-1-1,-6-2 1,-10-1-2,-9-3 1,-10-1-2,-13-5-3,-5 1-10,-19-6-25,-8-7-2,-7-4-1</inkml:trace>
  <inkml:trace contextRef="#ctx0" brushRef="#br0" timeOffset="4975">2983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0-1,-7-6-2,5 1-1,0 2-4,2-4-3,3 7-15,-3 0-18,-3-4-2,1 4-3</inkml:trace>
  <inkml:trace contextRef="#ctx0" brushRef="#br0" timeOffset="6582">1984 3344 6,'27'8'36,"-13"0"5,-4-2-6,1-3-17,5 5-7,-2-4-5,3 3-2,-2-3-3,2-4-4,5 7-9,-6-7-14,0-5-12,6 5-1,-3-6-1</inkml:trace>
  <inkml:trace contextRef="#ctx0" brushRef="#br0" timeOffset="6831">2344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3-3,2 0-5,0-3-6,8 7-13,-4 0-19,3-1 0,2 6-2</inkml:trace>
  <inkml:trace contextRef="#ctx0" brushRef="#br0" timeOffset="7798">1933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1,3-2-2,4 3 1,-1 0-1,-3 1 0,-10-2 0,-8 1-1,-5 2 3,-8 1-2,-13-1 0,-9 1 0,-15-4 1,-7-3-1,-8-3 0,-7-5 0,-9-3-3,-7-9-4,0 4-10,-17-8-18,0 0-3,0 0-3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52.1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0-3,-1 0-5,0 4-2,-6 1 0,4 4-3,-5-1-3,3 5 1,-4 0-3,7 4-2,-6 1 0,4 3-1,-2 2 0,0 3-1,1 0 0,0 2 0,1 1 0,0 0 0,3 3-1,0 1 1,3-1-1,2-1 0,3 4 0,2 0 0,1 0 1,3 4-1,2-1 1,3 1-1,0 1 1,0 3 0,0 0 0,4 3 0,0-1-1,2 1 1,-1 1-1,2 0 2,1-1-2,2 0 0,0-2 2,3-1-2,1 1 1,1-2 0,2-1 0,4 0 0,-1-1 1,3-2-1,0 1-1,4-2 2,1-4-2,3-1 0,3-2-1,1 1 1,2-5-1,0 0 1,1-2-1,2-5 1,7-1 0,-2-4 1,1-3-1,2-4 1,2-4 0,-1-3 0,0-6 0,-2-2-1,-3-4 1,2-5-2,-3-3 1,-3-3-1,1-3 0,-3-3 0,0-2 0,-2-3 0,1-1 0,-8 2 1,2-4 0,-1-2 0,-1 1-2,-2-1 2,-1 0-1,-3-1 1,-3-1-1,-1-1 1,-4 0-1,-2-1 1,-3 1 0,0-3 0,-3 0 1,-2 1-1,0-2 1,-2 2-1,-3 0 0,0 0 1,0 0-1,-5 2 1,-3 1 0,-1 2 0,-4-2 0,-2 2 0,-3-2 0,-3 1-1,-3 0 1,-3 0 0,-4-2-1,-1-1 1,-5 1-1,-2 1 0,-8-2 0,-1 1 1,-4 2-1,-6 2 0,-5 2-1,-10 1 0,-4 6-1,-7 5-2,-1 14-6,-6 3-14,1 22-17,0 14-1,1 16-1</inkml:trace>
  <inkml:trace contextRef="#ctx0" brushRef="#br0" timeOffset="1841">2549 1003 1,'0'0'17,"0"0"1,0 0-3,0 0 0,0 0 0,0 0-1,0 0-2,0 0-1,0 0 1,0 0-4,0 0 1,0 0-4,0 0-2,0 0 0,0 0-1,0 0-1,0 0 0,0 0 1,0 0-1,0 0 0,14 0 0,-5 3 1,1-3-1,1 4 1,1-4-1,1 4 0,0-4 0,2 7-1,1-7 1,-1 5-1,0-5 0,-1 4 0,-2-4 0,0 3 0,-3-3 0,-9 0 1,12 0-1,-12 0 1,0 0-1,0 0 2,0 0-2,0 0-2,0 0-2,0 0-5,0 0-23,0 0-8,0 0-1,0 0-1</inkml:trace>
  <inkml:trace contextRef="#ctx0" brushRef="#br0" timeOffset="4320">2213 1631 17,'0'0'18,"0"0"-4,0 0 1,0 0-4,0 0 1,0 0-2,-8-14 0,8 14-1,0 0 0,0 0 0,-12-9-3,12 9 2,0 0-2,-12-10-1,3 2 0,9 8-1,-18-14 0,8 5-1,-5-2 2,1 0-2,-6-3 0,0 0 1,-3-2-1,1 0-1,-1-1 0,3 1 0,-2 0-1,3 2 1,3 0-2,4 2 1,-2 3-1,5 1 2,9 8-1,-15-12-1,15 12 1,0 0-1,-9-8 0,9 8 0,0 0 0,0 0 0,0 0-1,0 0-1,0 0-1,0 0-3,0 0-18,3 9-16,-3-9-3,0 0-2,0-10 2</inkml:trace>
  <inkml:trace contextRef="#ctx0" brushRef="#br0" timeOffset="5225">2047 666 27,'0'0'38,"0"0"-6,0 0-8,0 0-4,0 0-4,10-6-5,-10 6-2,0 0-1,0 0-2,0 0-1,0 0 0,0 0-1,0 0 0,0 0 0,0 0-1,0 0-1,0 0 0,0 0 0,0 0-2,0 0-1,0 0-2,0 0-11,0 0-27,0 0-4,9-13-2,0-3-2</inkml:trace>
  <inkml:trace contextRef="#ctx0" brushRef="#br0" timeOffset="11292">1889 5602 13,'0'0'14,"0"12"1,5-2 0,-5 2-1,7 6-1,-3 4-4,2 6-1,1 6 0,1 5-4,-1 4-1,2 3 0,3 7-1,-1 4 1,3 4 0,1 6-2,-2 2 0,3 9 0,-3 4 0,2 4-1,-6 8 1,4 6-2,-5 7 2,-1 7-1,-3 6 1,1 2-1,-5 8 0,0 5 0,0 4 1,-6 1 0,-1 1 0,-1 5 0,-4-4 1,2 0-1,-2-2 1,-4-6 1,1-5 0,0-5-1,-1-10-1,3-12 1,1-12-1,-1-11 1,2-16-1,5-13-1,1-12 1,2-14-1,3-10 0,-3-4 1,3-10-1,0 0 0,0 0 0,0 0 0,0 0 1,0 0-1,0 0 1,0 0-1,0 0 0,0 0 1,0 0-1,9-7 0,-9 7 0,14-12 0,1 4-1,6 0 0,3-1 0,6-1 0,6 2 1,4 0-1,5 2 0,4-1 0,-2 2 2,2 1-1,0 1 0,-2 3 0,-2 0 0,-3 0 0,-3 4 0,-4 1 0,-4 4-1,-4 2 1,-4 4-1,-3 5 1,-4 3-1,-3 3-1,-6 2 2,-1 1-1,-6 0 1,-4 0-1,-3-2 1,-7-6-1,-6-4 2,-4-2 1,-6-5-1,-6-4 0,-6-6-1,-7 0 1,-4-5-1,-3-2 0,1-1-1,0-2 1,4 1-1,4 0 1,7 2-1,5 0 1,11 3-1,2-1-1,12 2-6,-2-7-7,12-1-23,6-7-2,-2-3 0</inkml:trace>
  <inkml:trace contextRef="#ctx0" brushRef="#br0" timeOffset="14599">1353 6248 14,'0'0'16,"0"0"-3,0 0-2,-8 9-3,8-9-4,0 20 0,0-3-1,0 8-2,0 7 1,5 9 1,-5 7-1,0 7 3,-4 5 0,4 7-1,-6 6-1,-1 7 2,-1 6-2,-2 8 1,-3 6-1,2 4-2,-4 6 1,2 6-1,-2 2 1,2 5 0,-3-4 2,3 1-2,-1 0-1,2-1 0,-2-4 0,4-3 1,-2-5-1,0-6 0,3-4 0,0-3 0,3-6 0,2-3-1,-1-3 0,2-6 1,3 0-2,-3-2-1,3-7 2,-4-2-2,4-10 1,-6-3 0,3-8 1,0-5-1,0-13 1,3-5 1,0-8 0,-3-4 0,3-9-1,0 0 0,0 0 0,0 0 0,3-11 0,-3 0-1,0-1 1,3-2 0,-3-1 0,3-4 0,-3 0-1,3 0 1,-3 0 0,5-5 0,0 2 0,1-3 2,3 2-2,0-2 2,2 1-2,2 1 2,1 1-1,1 3 2,2 3-3,0 2 1,4 0-2,1 2 1,2 2 0,1 1-1,1 3 1,1 1-1,2 2 1,1 3-1,-2 0 2,0 6 0,2 1-1,-2 3 0,2 4 1,-3 2-1,1 3 0,-3 1 1,-1 4-1,-4 2-1,-5-2 1,-1 2-2,-7-3 3,-3 1-3,-4-1 2,-8 2-1,-4-7 1,-4 3 1,-5-2-1,-6 1 0,-4-1 1,-3-2-1,-4-1 2,-1-3-2,-8-2 4,4-3-2,-2-3 1,2-2-2,2-3 1,2 0-1,5 0-1,6-5 0,7 2-2,4 0 0,6 3-3,1-7 0,10 7-3,0 0-6,-3-9-6,3 9-17,13-16-1</inkml:trace>
  <inkml:trace contextRef="#ctx0" brushRef="#br0" timeOffset="47102">1380 2172 13,'0'0'18,"-16"-6"-2,16 6-2,-12 0-1,12 0-2,-15-4 0,3 4-1,12 0-3,-18-3 1,18 3-1,-20 0 0,20 0-3,-24 0 2,15 6-1,-2-6-2,0 8 0,-1-3 0,-1 5-1,0-1 0,0 3 0,-2 2-1,0 1 0,-1 3 1,-1 3-1,0 1 0,-1 4 0,1-1-1,-1 3 1,0 1-1,-1 0 1,2 1-1,1 2 1,1-1-1,1 2 0,0-2 1,3 5-1,-3-1 1,1 2-1,1 0 0,0 2 0,-1 1 0,-1 2 0,0 4 0,1-2-1,1 3 1,-1 1 0,1 3 0,0 0 0,-2 2 0,2 3 0,-3-2 1,0 3-1,-1 2 0,2 1 0,-2 1 0,16-61 3,-13 70-2,13-70 1,-16 76-1,10-34 0,-1 5 1,0-2-1,0 7 1,1 1-2,1 4 0,0 0 0,0 4 0,2 1 0,-1 6-1,4-3 1,-3 5 0,3-1 0,0 0 0,3 27-1,6 30 0,4-12 0,6-11-1,2-15 1,4-10 0,3-14 0,2-9 1,-2-9 0,0-2 0,1-1 1,-3-3-1,2-3 0,0-1 1,1-3-1,-1-3 0,5-4 0,-1-2 1,2-4-1,2-1 0,-1-4 1,0-2-1,-2-2 0,4-3 0,-2-3-1,2-1 0,-2-4 1,1 0-1,-1-7 0,1 0 1,1 0-1,-2-4 2,2-1-1,0-2 0,-1-3 0,0-1 1,0-3-1,-1-4 0,-1-3 0,-3-4 0,0-4 1,-3-1-2,-1-4 2,5-3-2,-3-3 0,1-4 0,-2-1-1,0-4 2,-1-3-1,0-1 1,-1-5-1,-4-4 2,-1-3-1,-1-2 1,-1-4-1,1-4 2,-3-3-2,1-2 0,-2-3 1,-2-1-1,-3-3 0,0-1 0,-3-1 0,-2 3 0,-3-4 1,-3 2-1,0 1 0,0-1 0,-4 0 0,-4 1 0,-2 2 1,-3 2-1,-2 3 0,-5 3 0,-3 3 1,-2 4 0,-6 5 0,-4 4 1,-2 5 0,-5 1 0,-2 6 0,-5 2 1,-5 4-2,-8 6 1,-4 6-1,-3 5-1,-10 10 1,-3 10-2,-7 8-2,-4 17-5,-10 7-24,0 13-9,-4 16-2,51-18 0</inkml:trace>
  <inkml:trace contextRef="#ctx0" brushRef="#br0" timeOffset="49737">1274 5713 13,'-8'-5'20,"8"5"-5,0 0 0,0 0-4,0 0 0,0 0-3,0 0-1,0 0-1,3 12 0,-3-3-2,0 6-1,0 6 2,-3 8-2,3 7-2,-4 7-2,4 15-4,0 9-6,0 14-15,4 17-7,-1 7 0</inkml:trace>
  <inkml:trace contextRef="#ctx0" brushRef="#br0" timeOffset="55680">1412 3062 18,'0'14'13,"0"1"-4,0 8-4,5 7 3,-1 9-1,2 12-2,-1 10 1,3 10-3,0 12 0,-1 10 0,2 4 0,1 8-1,-1 0-1,1-5 0,-2-4 2,1-8-2,2-12 1,-2-12 0,2-11-1,1-11 0,1-9 1,5-9-1,4-9 2,6-10 0,9-9 1,6-13-1,8-11 0,10-14-1,12-10 4,7-15-3,10-9 0,6-12-1,6-6 0,5-3 0,6-1 1,-4 0-1,-2 7 0,-5 5 3,-7 10-3,-11 8 1,-7 11-1,-15 11 0,-10 10 0,-10 8 0,-9 7-1,-10 7 1,-8 4 0,-15 10-1,13-6 1,-13 6 0,0 0 0,0 0 1,0 0-2,0 0 2,-9 6-2,9-6 0,0 0-1,-10 4 1,10-4-1,0 0-1,0 0 1,-9 0-1,9 0 0,0 0-2,0 0 2,0 0-1,0 0 1,0 0 0,0 0 1,0 0 0,0 0-1,0 0 2,0 0-1,0 0 0,0-10 0,0 0 1,3-2-1,5-6-1,2-4 1,3-3 0,4-4-1,5-3 2,3 1-2,6-3 1,0 3 0,4 1 1,2 3-1,1 2 0,1 6 1,1 3-1,-2 6 0,-3 6 0,-3 4 0,-6 5 1,-2 6-1,-4 5 0,-5 4 0,-7 4 1,-5 5-2,-6 4 2,-5 3-1,-8 2 0,-6 2 1,-6 2-2,-6-2 1,-7-1 0,-2-3 0,-4-4 0,1-6 1,1-4-1,2-7 0,1-4 1,5-7-1,6-4 1,4-4-1,7-4-1,3-4-1,9 0-3,3-8-7,13 3-12,6-2-15,0-4 0,8 3-2</inkml:trace>
  <inkml:trace contextRef="#ctx0" brushRef="#br0" timeOffset="58331">908 2512 10,'-9'8'18,"-11"-3"-2,7 0-2,-5 0-4,-5 4-3,-7-1 1,30-8-3,0 0 1,-63 21-2,63-21-1,-58 18 1,58-18 0,-69 23-1,69-23-1,-76 28-2,76-28 1,-82 33-1,38-15-1,2 1 0,0 5 1,0-8-1,-1 4 1,43-20 1,-72 37 0,72-37 0,-58 32-1,58-32 1,-44 26-1,44-26 1,0 0-1,-44 35 0,44-35 0,0 0 0,0 0 1,-16 49 0,16-49 2,0 0 0,13 64 0,-13-64 0,19 65-1,-19-65 0,24 87 1,-11-34-1,2 5-1,1 7 1,2 3 0,-1 2 0,2 3-1,1 0 0,-1-2 0,0 1 0,2-3 1,-1-4-1,-2-2 0,1-5 0,-1-5 0,-2-4 1,1-6-2,-17-43 1,28 67 0,-28-67 0,22 44 0,-22-44 0,0 0 0,24 41 0,-24-41 0,0 0 0,0 0 0,0 0-1,0 0 1,0 0-1,0 0 1,0 0 0,0 0-1,0 0 1,0 0-1,0 0 1,0 0-1,0 0 1,0 0-1,0 0 0,0 0 0,0 0 0,0 0 0,0 0 0,-3-48 0,3 48 0,0 0 0,0 0 0,-24-42-1,24 42 1,0 0-1,0 0 0,0 0 0,0 0 0,-45-11-1,45 11 1,0 0 0,-22 48 1,22-48-1,-10 55 1,10-55 0,-3 70 0,3-29-1,3 3 1,0 1 1,3 2-2,1 1 1,2-2 0,3 0 0,1-4 0,-13-42 0,33 74 0,-33-74 0,38 52 1,-25-56-2,29 26 0,-2-19 1,-3-21 0,-3-13 0,-5-15 0,-5-5 0,-8-6-1,-9 7 2,-7-1 0,-3 1 0,3 50 1,-7-44 0,7 44-1,-13-44 1,13 44 0,0 0-1,-25-55 0,25 55 0,0 0-3,0 0-4,-38-52-8,38 52-22,0 0 0,0 0-5,-42-17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0:04.81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1112 167 13,'0'0'21,"0"0"-4,0 0 0,0 0-2,0 15-2,-7-1-2,0 9-1,-7 7 1,2 11-3,-7 7 1,3 16-2,-5 9-1,6 17 0,-4 11-1,4 13-1,0 8-1,5 12 1,-2 5-3,4 4 1,-1 1-1,3-4 0,0-6 0,1-7-1,2-9 1,3-10-1,-3-15 0,3-16-2,3-13-1,-3-17-6,8-10-17,1-18-17,-9-19 1,14-17-3</inkml:trace>
  <inkml:trace contextRef="#ctx0" brushRef="#br0" timeOffset="702">1121 242 10,'-13'0'27,"13"0"-4,0 0-4,0-8-2,13 4-2,-1-8-4,11 1-1,7-7-3,11 1 2,6-6-4,15 0-1,9-2 0,9 1-2,5 0 0,10 4 1,4 5-2,5 4 0,6 4 0,-2 7-1,-2 8 0,2 4 1,-5 5 0,-4 4 0,-6 3-2,-8 0 0,-11 0-2,-7-4-5,-5 2-16,-11-7-17,-12-6-2,-6-2 0</inkml:trace>
  <inkml:trace contextRef="#ctx0" brushRef="#br0" timeOffset="1450">3173 307 16,'0'0'24,"0"0"-2,0 0-4,0 0-2,0 0-1,0 0-1,0 14-3,0-14 0,10 27-2,2-8-2,4 14-1,0 7-1,-16-40 1,19 56-1,-19-56-2,19 78 0,-10-28-1,0 9 0,1 44-2,-6 33 0,-9 6-1,-7 8 0,-10-3 0,-4 6 0,-8-17-2,-3-18 1,1-27-2,4-1-6,-1-14-14,4-3-19,-1-5 1,2-9-4</inkml:trace>
  <inkml:trace contextRef="#ctx0" brushRef="#br0" timeOffset="1981">1166 2558 20,'-17'-27'19,"8"9"-2,3 4-2,-1-4 0,2 8-2,-2-2 0,7 12-3,-8-14 1,8 14-4,0 0 2,0 0-3,0 0-1,12 11 0,3-1 0,13 7-1,7 4-1,16 7 2,12 2-3,17 5 0,10 1-1,13-1 1,10-5-1,8-2-1,10-11 0,2-6 0,2-11 1,-2-7-1,1-8 0,-7-11-3,-5 0-4,-13-12-15,-13 0-21,-11-1 0,-14-3-4</inkml:trace>
  <inkml:trace contextRef="#ctx0" brushRef="#br0" timeOffset="4227">884 2838 15,'0'0'27,"8"-10"-3,-8 10-5,0 0-5,0 0-3,-12 15-4,2 2-2,-9 8 0,-4 8-3,-10 8-1,-4 9 1,-9 5 0,0 8 1,-9 0 0,0 4 0,-3-5 2,3 2-2,2-7-1,2 1 0,3-6 0,2-4-1,4-4 0,3-5 0,5-5 0,3-3 0,5-8 0,2-3 1,5-6-1,4-2 0,5-5 0,10-7 0,0 0 0,-5 10 1,5-10-1,18 0 0,-2 0 1,9 0-1,5 0 0,10 3 1,8 1-1,11 5 0,10 3 0,9 4-1,10 7 0,10 2 0,8 5 0,6 2 0,5 3 0,5 1 0,5-1 0,4 1 0,-2 0-1,-2 1 2,-6-1-1,-6-2 1,-10-1-2,-9-3 1,-10-1-2,-13-5-3,-5 1-10,-19-6-25,-8-7-2,-7-4-1</inkml:trace>
  <inkml:trace contextRef="#ctx0" brushRef="#br0" timeOffset="4975">2983 3355 10,'-4'-31'23,"-2"22"-5,-3-1-1,-2 7-2,-3 3-2,-2 5-2,-5 6-1,1 15 1,-8 8-5,0 16 0,-11 10-3,1 11 2,-7 12-3,-2 8-1,-4 5 0,-5 2-1,-2-5-2,-5-10-5,11-4-2,-7-13-15,7-16-13,8-10 0</inkml:trace>
  <inkml:trace contextRef="#ctx0" brushRef="#br0" timeOffset="5895">1170 3155 9,'-10'-14'42,"2"-4"-1,5 3-15,3 15-4,0-23-7,6 14-6,-6-3-5,3 2-4,-3 10-5,0-12-9,0 12-22,11 7-4,-8 3 0</inkml:trace>
  <inkml:trace contextRef="#ctx0" brushRef="#br0" timeOffset="6270">1601 3266 30,'-12'3'38,"12"-3"-14,0 0-3,0 0-3,0 0-7,14 0-1,-14 0-4,23 0-1,-7-6-2,5 1-1,0 2-4,2-4-3,3 7-15,-3 0-18,-3-4-2,1 4-3</inkml:trace>
  <inkml:trace contextRef="#ctx0" brushRef="#br0" timeOffset="6582">1984 3344 6,'27'8'36,"-13"0"5,-4-2-6,1-3-17,5 5-7,-2-4-5,3 3-2,-2-3-3,2-4-4,5 7-9,-6-7-14,0-5-12,6 5-1,-3-6-1</inkml:trace>
  <inkml:trace contextRef="#ctx0" brushRef="#br0" timeOffset="6831">2344 3497 13,'36'0'36,"-20"-9"1,6 2-14,2 2-18,-5-5-20,4 6-18,-12-6-2</inkml:trace>
  <inkml:trace contextRef="#ctx0" brushRef="#br0" timeOffset="7284">958 3455 3,'-16'-7'39,"16"7"-4,0 0-7,0 0-4,0 0-8,14-4-5,-4 4-3,5 4-3,-1 0-3,6 0-1,4 2-4,2-6-4,7 9-8,-3-4-21,9-5-4,5 8-1</inkml:trace>
  <inkml:trace contextRef="#ctx0" brushRef="#br0" timeOffset="7549">1587 3629 10,'-9'-4'42,"9"4"-1,0 0-2,9-13-21,7 13-8,-4-3-4,6 3-3,2 0-5,0-3-6,8 7-13,-4 0-19,3-1 0,2 6-2</inkml:trace>
  <inkml:trace contextRef="#ctx0" brushRef="#br0" timeOffset="7798">1933 3839 22,'35'0'38,"-14"-7"-2,8-1-15,2 5-11,-1 0-13,1 3-16,-5-6-15,5 9-3</inkml:trace>
  <inkml:trace contextRef="#ctx0" brushRef="#br0" timeOffset="8219">849 3794 36,'-13'-4'38,"13"4"-7,0 0-7,0 0-11,0 0-3,10 0-6,2 5-4,1-2-5,8 7-8,1-3-15,5 0-10,10 5 0</inkml:trace>
  <inkml:trace contextRef="#ctx0" brushRef="#br0" timeOffset="8859">884 2952 2,'-21'-29'18,"21"29"0,-12-15-4,12 15 0,-9-9-4,9 9-1,0 0-2,0 0-2,0 0 1,0 0 0,15 0-1,2 0 0,3 7 3,13 1-3,7 0 1,15 5-1,10 0 1,16 4-2,12 4-1,12 3-2,7-1 0,8 4 1,3-2-2,4 3 1,-1 0-1,-3 1 0,-10-2 0,-8 1-1,-5 2 3,-8 1-2,-13-1 0,-9 1 0,-15-4 1,-7-3-1,-8-3 0,-7-5 0,-9-3-3,-7-9-4,0 4-10,-17-8-18,0 0-3,0 0-3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49:22.90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329 95 9,'-33'0'9,"19"0"3,-2 6-3,1-1-3,-2 6 2,2-1-1,-2 4-2,1 5 0,-1 1-1,2 3 2,-2 4-1,1 3 0,1 2-1,2 7 0,-1 0 1,3 6-1,1 3 0,3 5 0,1 0-2,3 5 2,3-1-1,0 4 1,5-1-3,3 3 2,2 1-2,6 1 1,2 2-1,3 1 2,4 2-2,3 5-1,2-2 1,2 2-1,2 2 1,3 3-1,3 0 1,2 2 1,1-1 0,2 1 0,3 0-1,3 3 0,1-1 0,2 1-1,0 0 1,1-2-1,0 2 0,-1-3-1,2-2 1,-1-5 0,2-5 0,1-4 0,0-5 0,1-2 0,0-7 0,-2-4 0,2-3 0,-3-3 0,-1-3-1,-1-3 1,-1-5 0,1-4 0,1-4-1,0-4 1,1-3 0,0-5 0,1-1-1,-1-5 1,0-5 0,-2 0 0,-3 0-1,-1-8 1,-3-2-1,-2-4 1,-2-3 0,0-6-2,-5-2 2,-1-7 0,-1-3 0,-2-5 0,-3-2 0,0-4 0,-7-1 0,-1-3 0,-4-1 0,-3-2 0,-4-3 2,-3 0-1,-3-4-1,-3-2 1,-3-3-1,0-2 1,-5-1 0,-2-2-2,-5-2 1,-1 2 1,-5-1-1,-5-1 1,-1 1-1,-4 0 0,-4-2 1,-4 3 0,-2-1 0,0 0-1,-4 0 0,1 2 1,-6-2 0,1 1 0,-3 1 0,-2-2 0,-3 0-1,-2 1 2,-3 1-1,-1-1-1,-2 1 2,0 3-2,-2-3 2,1 2-2,-2 0 2,0 2-2,-1 0 1,-3 5 0,-3 3 0,-3 1-1,-1 3 1,-4 6-1,-3 2-1,-7 5 1,-1 1-1,-7 2 1,-2 4-2,-7 6-1,1 11-4,-7 6-10,0 17-20,0 20-2,-7 18 0</inkml:trace>
  <inkml:trace contextRef="#ctx0" brushRef="#br0" timeOffset="3270">2012 2861 7,'10'-9'8,"-10"9"-1,0 9-1,-7 2-1,-2 2-1,-2 4-1,-2 5 0,-5 6 1,-2 4 0,-4 5-1,-2 4 1,-4 5 0,-1 5 0,-4 5 0,-2 5 0,-2 1-1,-1 5 0,-4 3 1,2 4-1,-4 2 1,-1 4-1,-2-2 0,-1-1 0,-2 1 2,4 0-1,-1-6-1,4 1 0,3-10 0,4-3 0,4-7 0,7-1-2,6-11 1,4-5-1,6-7 0,4-6-1,4-6 1,3-5-1,0-12 0,7 14 1,-7-14-1,12 0 0,-12 0 0,12-3 1,-12 3-1,12-6 1,-12 6 0,0 0 0,9-6 0,-9 6 0,0 0 0,0 0 0,0 12-1,0-2 1,0 4-1,-4 3 1,4 5 0,0 6-1,0 7 1,0 8 1,0 6-2,5 10 2,-1 8-2,4 9 0,-1 5 0,1 7 0,2 3 0,0 1-2,2 3 2,0-1 0,2 0 0,0-4-2,1-2 2,-1-2 0,1-3 0,1-3-1,1-4 1,-1-3-1,-1-2 1,-2-2-1,2-3 1,-2-2-1,-1 0 1,0-4 0,-1-6 0,1-1 0,-2-6 0,1-2-1,1-1 1,-1-6 0,0-4 0,-2-3-1,0-1 1,-2-6 0,-1-4 0,0-5 0,-3-6 0,-3-9 0,0 0 1,0 0-1,0 0 0,0-13 0,-3 1 0,-2-3 0,-1-1 0,-2 0 0,-1-1 0,-3 1 0,-2 1 0,-3 3-1,-2 2 1,-4 2 0,-4 1 0,-2 4 0,-2 3 0,-3 5-1,-2 5 1,0 2 0,-2 5 0,4 3 0,0 4 0,1 3 0,4 2 0,4 0 0,4 2-1,3 1 1,7-2 0,5 1 0,6-3 0,3-3 0,5-1 0,6-3 0,4-3 0,5-3 0,4-4 0,4-2 0,4-3 0,3-6 0,4 0 0,1-7 0,1-5 0,2-2 0,-3-5 0,-1-1 0,0-3 1,-5 0-1,-3 1 0,-4 2 1,-6 0-1,-4 3 0,-5 0 0,-4 1 0,-7 0-1,-4-2-1,0 3-4,-11-8-11,1-2-19,-2 5-1,-5-9-1</inkml:trace>
  <inkml:trace contextRef="#ctx0" brushRef="#br0" timeOffset="6053">2015 3442 1,'0'0'9,"0"0"0,-5 10 0,5-10-1,-7 13-2,7-13 1,-11 21 0,3-9-1,-1 7-3,-3 0 2,2 7-3,-5 4 1,2 6-1,-2 6 0,-3 5-1,0 5 0,1 3 1,-3 2-2,0 2 1,1 0-1,0 1 1,1-1-1,2-4 0,1-3 1,1-5-1,3-6 0,0-3 1,4-9-1,2-5 0,1-7 1,4-4-1,-3-4 2,3-9-2,0 13 0,0-13 1,0 0 0,0 0 0,0 0 0,0 0 1,0 0-1,0 0 0,0 0 1,0 0-1,0 0 1,0 0-1,0 0-1,6 10 1,-6 0-1,4 3 1,0 5 0,0 3 1,2 5-1,1 7 0,2 6 0,3 7-1,0 3 1,1 10-1,5 5 1,1 6-1,0 10 0,3 1 0,2 4 0,2 3-1,4 4 1,-1 1 0,1 0 0,2-2 0,-1-2-1,2-2 1,-2-2 0,-2-3 0,0-7 0,-2-3 0,-1-4-1,-1-3 1,-3-4 0,-1-1-1,-4-7 0,1-2 1,-5-5-2,1-3 2,-1-5 0,-2-5 0,0-3-1,-1-4 2,0-2-1,-2-3 0,1-1 0,-2-1-1,1-1 1,-3 0-1,3-2 1,-4-4-2,2 0 0,-1-1 1,-1-2 1,-4-9 0,4 11 0,-4-11 0,0 0 0,0 0 0,3 10 1,-3-10-1,0 0 2,0 0-2,0 0 1,0 0 0,-10 0-1,10 0 1,0 0-1,0 0 1,0 0-1,0 0 2,0 0-2,0 0 1,0 0-1,-9-4 1,9 4-1,0 0 1,0 0-1,-10-7 1,10 7-1,-10-6 1,10 6-1,-12-6 1,12 6-1,-16-5 1,7 5-1,-2-4 0,0 4 1,0 0-1,-1 0 1,1 4 0,-1 0-1,1 1 2,1 1-1,1 3 1,-1-1-2,2 2 1,0 1-1,-3 1 0,3 3 0,-1-2 0,1 4 0,-3 2 2,2 1-2,-2 0 0,4 3-2,0 2 4,0 2-4,3 1 4,-2-2-4,6 2 2,0 0 0,0-3 0,9-1 0,-3-1 0,3-2 0,5-6 2,0 2-2,3-6 0,1-1 0,3-2 0,-2-3 0,5-5 1,1 0-1,-2 0 0,3-11 0,-1 3 0,1-6 1,-2-1-1,-1-3 0,-1 0 1,-2-3-1,-2 3 1,-2-1 0,-2 0-1,-2 2 1,1-2-1,-4 2 1,-1 1-1,-4 0 0,1 0 1,-5 2-1,0-2 0,0 1 1,-6 1-1,1 0 0,-2 0-1,1 3 0,-3-3-1,2 5-2,-3-4-10,2-1-20,8 14-3,-24-22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49:01.43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2678 1 12,'-58'-6'12,"26"6"2,-4 7-4,2 3 2,-4 3-3,-1 5-2,-2 4 2,-2 7-3,-1 3-1,1 6-2,1 4 1,0 6 0,-1 2 0,4 5-1,1 2-1,7 3 1,2-1 0,7 2 2,3 0-3,10 1 0,3 0-1,10 1 1,7-3-1,8 1 0,6-2-1,6-1 0,9-1 1,4-4-1,6-5 1,6-7-1,5-6 1,4-7-1,3-8 1,5-8-1,1-8 0,2-12 0,1-7 0,1-5 0,-4-9-1,-1-7 0,-2-4 0,-3-6 1,-4-5-1,-4-3 1,-4-1 0,-3-3-1,-5 1 2,-8 2-1,-2-3 0,-10 6 0,-5-3 0,-6 4 0,-10 0 0,-7 1 1,-7-2-1,-9 1 0,-12 2 1,-5 0-1,-10-1 1,-8 3 0,-10-1-1,-8 5 2,-10 3-2,-5 5 3,-4 8-5,-5 9 4,-3 13-6,-2 5-2,2 21-12,-3 10-16,2 7-4,7 13 0</inkml:trace>
  <inkml:trace contextRef="#ctx0" brushRef="#br0" timeOffset="17528">2263 1325 8,'0'0'10,"-11"0"2,11 0-3,0 0 1,0 0 1,0 0-2,0 0-2,-10 0 1,10 0-1,0 0-2,0 0-1,0 0 1,0 0-1,-14 3-1,14-3 0,-12 13-1,4-2 0,-4-1 3,0 4-2,-2 1-1,-1 3 0,-1 0 0,1 0-1,-1-2 1,2 0-1,1-1 0,2-2 0,2-2 0,9-11 0,-12 13-1,12-13 1,0 0-1,0 0 0,0 0-1,0 0-1,0 0-3,0-13-4,11 4-11,-2-2-12,0-8-3,7 3 0</inkml:trace>
  <inkml:trace contextRef="#ctx0" brushRef="#br0" timeOffset="18738">2453 611 10,'0'0'10,"0"0"3,0 0-6,0 9 2,0-9-1,0 0-1,0 0 1,0 12-3,0-12 2,0 0-3,0 0 1,0 0-1,0 0 0,0 9 1,0-9-1,0 0 0,0 0 0,0 0 0,0 0 1,0 0-2,5-12 0,-5 12-2,6-12 1,-6 12-2,16-14 2,-6 9-2,2-2 1,3 3-1,-1 0 1,1 4 0,1 0-1,-2 0 1,-4 0-1,-10 0 0,14 9 1,-14-9-1,0 14 0,-4-4 4,-6 1-3,-5-1 0,-4-1 0,-1 2 0,-1-3 0,0-1 0,1-5 1,2-2-2,5 0-1,2-4-1,11 4-3,-3-9-8,12 1-20,7 1-3,3-5-2</inkml:trace>
  <inkml:trace contextRef="#ctx0" brushRef="#br0" timeOffset="43869">3609 2170 6,'0'0'11,"-14"-7"-1,14 7-1,-12 3-2,12-3-1,-20 14-1,7-3-1,-2 4-1,-4 6-1,-3 5 0,-5 5 1,-2 6-1,-7 6 1,0 7 0,-7 9 0,-3 7-1,-3 7 2,0 7-2,-4 5-1,2 1 1,-1 0-1,-2-2-1,2 0 2,2-6-1,-1-6 1,4-2-1,0-8 1,4-3-1,5-2 2,2-4-2,5-7 0,6-7 0,3-4-1,4-7 0,4-7 1,2-4 1,2-7-1,10-10-1,-11 11 2,11-11-1,0 0 0,0 0 0,0 0 0,0-11-1,0 11 1,3-11-1,-3 11 0,0-16 0,0 16 1,0-16-1,0 16 0,-10-17 0,4 7 0,-3 0 0,0-1 0,-3 1 0,0-1 0,-2 1 0,-4-1 0,-3 0 0,-2 0 0,-5 2 0,-5-3 0,-2 2 0,-5-2 0,-2-1 0,-5 1 0,-1-2 0,-6 0 0,-1 0 0,-3 1 0,-3-1 0,-2 2 0,-3 1 0,-2-1 0,-2 2 0,2-1 0,-1 1 0,2-1 1,2 2-1,4-3 0,4 0 0,6 1 0,3-1 0,4 4 0,3-3 0,7 1 0,3 1 2,3 0-2,4 3 1,4-1-1,5 2 0,0-2 0,15 7 2,-15-7-2,15 7 0,0 0 0,0 0 0,-6-10 0,6 10 0,0 0 0,0 0 0,11-5 0,-11 5 0,0 0 0,0 0 0,0 0 0,9 0 0,-9 0 0,0 0-2,0 0 2,0 0 0,0 0 0,10-3 0,-10 3-1,0 0 1,0 0-2,0 0 0,10-4 0,-10 4 0,0 0-2,0 0-2,11-5-3,-11 5-4,0 0 0,11-3-3,-11 3 1,0 0 0,9 0 2,-9 0 4</inkml:trace>
  <inkml:trace contextRef="#ctx0" brushRef="#br0" timeOffset="44921">885 3230 3,'6'-10'7,"-3"0"0,-3 10 2,0-16-1,0 6-2,0-1 1,-5-1-1,1-2 1,-3 0-3,0 1 1,-4-2-2,-2 2 0,0-1-1,-5 3 1,-2-1 0,-1 3-1,-4 0-1,-2 4 1,-2 1 0,0 4 0,-2-4 0,0 8-1,0 1 1,2 5-1,2 1 0,4 4 0,1 1 0,2 3-1,4 1 2,4 1-2,5 1 1,1 0 0,6 3 0,0-1-2,7 1 2,2 0-1,6-1 1,6 0-1,2-2 0,4 0 0,4-4 0,4 0 2,2-4-2,3-4 1,-1-3-1,-1-7 1,2 0 0,-2-9 0,-4-5 0,0-7 1,-6-5-1,-4-1 1,-5-3 0,-4 1 1,-6 3-2,-5-1 1,-4 5-2,-3 4 0,-3 5-2,-4 1-4,0 6-3,-2 6-24,-3-9-1,6 9 0</inkml:trace>
  <inkml:trace contextRef="#ctx0" brushRef="#br0" timeOffset="54165">2779 2095 3,'-70'50'7,"28"-19"-1,-3 2 1,-3 5 0,-2 1-1,0 1-2,1 0 0,-1-1 0,4-2-1,3-4-1,4 0-1,3-6 1,8-4-1,3-5-1,7 0 0,3-6 0,5 0 1,1-1-2,9-11 1,-5 11 1,5-11-1,0 0 2,0 10-1,0-10 1,0 0 0,0 0 1,0 0-1,0 0 0,0 0 0,0 0 0,0 0 1,0 0-2,0 0 2,0 0-2,0 0 0,-8-12 0,8 12 0,0 0 0,-13-11-1,13 11 2,-14-8-1,14 8-1,-20-9 0,9 4 0,-5-2 1,2 2-1,-7-2 1,0 1 0,-5-1-1,-3 2 1,-7-2-1,-3 1 1,-4 1 0,-8 0-1,-4-1 0,-7 2 1,-7-1-1,-1-1 0,-5 1 1,-3 0-1,-3 0 1,-1-1-1,-2 1 1,5 1 1,0 0-1,4 0 0,4 1-1,5 0 1,5 3-1,9-5 1,7 5-1,6-2 2,7 2-2,5-3 0,8 3 1,3 0-1,6 0 0,10 0-1,-11 0 1,11 0 0,0 0 0,0 0 0,0 0 0,12-4 0,-12 4-2,13 0 2,-13 0 0,15 0 0,-15 0 0,14 4 0,-14-4 2,11 4-2,-11-4 0,13 3 0,-13-3 0,9 0 0,-9 0 0,0 0 0,9 3 0,-9-3 0,0 0 1,0 0-1,0 0 1,-9-5-1,9 5 0,0 0 0,-14-5 0,14 5 0,-9-8 0,9 8 1,-11-8-1,11 8 0,-13-11 0,13 11 0,-14-12 0,14 12 0,-18-13 0,6 5 0,-1 1 0,-2 0 0,-2 0 0,-4 0 0,0 2 0,-4 1-1,0 4 1,-1 0 0,0 0 0,-1 4 0,2 1 0,0 3 0,3 2 0,1 1 0,2 3-1,1 0 1,2 3 0,3 2 0,3 4 0,4 1-1,3 1 1,3 1-2,6 0 2,4 0-1,6-3 1,5-1-1,6-5 1,5-5 0,5-1 0,4-6 1,2-5-1,3 0 0,-1-7 0,3-1 0,-4-3 0,-1-2 0,-5 0 0,-2-4 1,-7 2-1,-1-2 2,-7-2-1,-5 2 0,-7 0 0,-4-1 0,-5-1 0,-8 2 0,-2-2-1,-7 2 0,-2 3-1,-1-1-1,0 6-6,-2 4-17,1-1-7,7 6-1</inkml:trace>
  <inkml:trace contextRef="#ctx0" brushRef="#br0" timeOffset="65982">2586 1364 3,'0'0'3,"0"0"-1,0 0 2,0 0-2,0 0 0,0 0 0,0 0 0,0 0 0,0 0 0,0 0 1,0 0-2,0 0 2,0 0-1,0 0-1,0 0 1,0 0 0,0 0 0,0 0 1,0 0-1,0 0 2,5-11 1,-5 11-1,8-15 1,-2 2-2,2 0 0,-1-3-2,1 2 1,2-5-1,-1 1 1,2-5 0,0 2 1,1-1-2,0-1 3,1-1-1,-1 1 0,-1 1-1,0 4 0,-2 3 0,-2 1-1,-1 4 0,-6 10 0,6-11 0,-6 11 1,0 0-2,0 0 0,0 0 1,0 0-1,3-9 0,-3 9 0,0 0 0,0 0 0,0 0 1,0 0-1,0 0 0,0 0 0,0 0 0,0 0 0,0 0 0,0 0 0,0 0 0,0 0 0,0 0 1,0 0-1,0 0 0,0 0 1,0 0-1,0 0 2,0 0-1,0 0-1,0 0 1,0 0 0,0 0-1,0 0 1,0 0-1,0 0 0,0 0 0,0 0 0,0 0 0,0 0-1,0 0 1,0 0 0,0 0 0,0 0 1,0 0-1,9-8 0,-9 8 0,0 0 1,13-3-1,-13 3 1,15 0-1,-15 0 1,16 0-1,-16 0 1,19 6-1,-19-6 0,18 8 1,-18-8-1,13 10 0,-13-10 0,12 14 0,-12-14 0,7 13 0,-7-13 1,5 13-1,-5-13 0,0 13 0,0-13 0,0 11 2,0-11-2,-5 11 0,5-11 0,-6 9 0,6-9 1,0 0-1,-12 11 0,12-11 0,-10 5 0,10-5 2,-10 5-2,10-5 0,-12 0 0,12 0 0,-13 3 1,13-3-1,-16 0 0,16 0 0,-14-4 0,14 4 2,-15-7-2,15 7 0,-13-8 1,13 8-1,-10-9 0,10 9 0,-9-8 0,9 8 1,0 0-1,-9-9 0,9 9 0,0 0-1,0 0 0,0 0-5,0 0-9,-9-6-17,9 6-1,0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51:58.38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 51 2,'-20'-18'34,"15"1"0,5 17-12,19-12-9,0 7-3,11 9-1,2 1-2,11 9-1,-2 3-1,8 10 2,0 5-3,1 11 0,-6 2-1,-5 6 0,-8 4-1,-8 2 0,-10-2-2,-13-2 0,-12-2-2,-17-7-3,-7 1-7,-17-6-26,-9-10-2,-7-3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51:57.83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114 190 14,'-61'7'19,"38"-3"-8,5-1 1,6-3-3,12 0-1,0 0 0,11 11-1,11-11 0,10 5-1,9-5 0,14 4 1,10-4-3,18 3 2,12-3-1,17 0-1,16-3-1,17 0 1,17-2-1,15 0 2,19-3-1,12 0-1,13-2-1,16-1 0,4 0-1,9 1 1,4-3-1,2 3 0,-3-1 0,-2 3 1,-9 0-2,-8 5 1,-13-3 0,-14 3 0,-20 3 0,-15-3 0,-21 3-1,-16 0 1,-21 0-1,-19 0 1,-18 0-1,-15 0 0,-13 0 0,-14 0 1,-8 0-1,-10 0 0,-6 0 0,-11 0 0,9 0-1,-9 0 0,0 0 0,-11-10-1,11 10-2,-16-13-2,16 13-5,-21-20-14,10 7-14,2-1-2,-4-4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02:42:07.554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 1403 31,'-15'10'34,"15"-10"-11,0-20-5,0-6-3,18-5-4,-2-15-4,12-8 1,1-14-3,14-7 0,3-12-2,8-6-1,2-8 0,7 0 0,2 0-1,2 3 0,-1 2 0,-8 11 0,-3 5 0,-6 14 1,-9 12-1,-7 11 1,-11 11-1,-6 9 2,-8 6-2,-1 7 1,-7 10-1,0 0 0,-4-9-1,4 9 0,0 0-4,-16 0-10,16 0-23,0 0-6,-12 7 0,12-7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51:59.9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578 549 27,'-18'-29'33,"-1"20"-14,-3 9-3,-9 0-4,-2 9-2,-11 5 0,-3 8-3,-8 5-1,5 9 2,-5 5-4,5 7 0,2 0-1,9 6-1,7-1 1,11 1-2,8-4 0,13-4 0,8-7 0,12-6-1,11-9-1,9-7-1,10-9-3,1-12-8,12-3-25,2-7-1,-2-8-1</inkml:trace>
  <inkml:trace contextRef="#ctx0" brushRef="#br0" timeOffset="316">823 664 18,'-15'-12'34,"5"12"-1,-9 3-17,0 0-4,4 10-4,-6 4-1,0 11-3,-2 5 1,3 7-2,-3 3 2,8 2-2,1 0-1,8-2-1,6-3 1,11-9-1,11-10 0,10-11 0,9-10-1,7-7 1,4-10 0,4-6-1,-1-6 0,-3-7 1,-8-2-1,-10 0 1,-10-3 0,-10 2 0,-14-1-1,-10 3 0,-11 3 0,-13 5-1,-3 6-2,-6 2-2,2 11-3,-2-1-7,11 11-12,8 4-11,4-1 1</inkml:trace>
  <inkml:trace contextRef="#ctx0" brushRef="#br0" timeOffset="805">1134 294 27,'27'-33'37,"-15"21"-14,-5-1-4,6 9-4,-13 4-3,11 5-3,-11 9 0,7 15-3,-7 7-2,0 15 1,0 8-2,0 10-1,3 7 0,2 4-2,0-3 1,3-3-2,1-6 0,1-10-1,0-8 0,-1-12-3,2-8-1,-7-15-4,6-4-12,-10-11-12,9-20-6,-3-3-1</inkml:trace>
  <inkml:trace contextRef="#ctx0" brushRef="#br0" timeOffset="1099">1421 214 13,'7'-73'36,"-7"51"-5,0 22-7,-10-8-6,10 27-4,-11 6-3,8 19-5,-4 10-1,4 16-1,-1 12-1,4 12 0,0 3-2,3 2 0,4 0-1,2-5-1,6-7-2,-2-14-2,6-6-5,-3-21-12,4-10-17,-1-12-2,-1-16 1</inkml:trace>
  <inkml:trace contextRef="#ctx0" brushRef="#br0" timeOffset="1392">1881 731 13,'20'-53'31,"-20"22"-7,0-1-9,5 7-3,-8-6-1,3 10-3,-10-3 0,1 12 0,-5 0-3,-1 12-1,-3 6-1,-1 10 2,-2 11-4,-1 8 1,-2 11-1,2 8-1,2 3 0,2 4 0,3 1 0,3-5 0,5-7 0,4-6-1,3-12 2,6-9-1,3-10 1,1-10 0,4-9 0,3-6-1,-1-8 1,4-5 0,3-4 0,1-1-1,-1-1 1,1 2-1,-3 3 1,-1 6 0,-2 6 0,-2 10 0,-4 7 0,1 8 0,-1 7 0,-1 6 0,0 3-2,1 1 0,4 1-1,-1-7-1,4 2-3,-3-16-8,7-1-14,-2-7-11,-2-14 0</inkml:trace>
  <inkml:trace contextRef="#ctx0" brushRef="#br0" timeOffset="1888">2213 201 22,'-17'-71'36,"7"50"1,6 6-18,4 15-4,-3 22-6,6 8-2,-3 7-2,0 14-1,0 9-1,5 15 0,-5 7-1,6 8-1,-3-4 0,1-2 0,-1-8-1,3-11 1,-2-9-1,0-15 0,-1-13 1,1-13-1,-4-15 1,0 0 0,10-17 0,-7-8-1,1-8 1,2-4 0,2-7-1,4 0 1,2 1-1,4 4 0,3 4 0,2 10 1,4 6-1,4 10 0,1 9 0,0 5 0,-2 7-1,-1 8 2,-4 5-1,-5 5-1,-7 4 1,-13 3-1,-8 2 1,-12-1-2,-10 0 2,-9-2-3,-5-3 0,-9-9-2,5-1-4,-3-16-12,12-7-20,8-7 1,9-12 0</inkml:trace>
  <inkml:trace contextRef="#ctx0" brushRef="#br0" timeOffset="2445">3023 586 1,'3'12'32,"-15"-12"-1,-5 3-18,0 5 1,-7-2-5,-1 7 0,-6-1-2,2 9-1,-4 0 1,6 9-3,-1 1-1,8 4-2,4 2 0,7-1 0,9-2-1,7-3 0,9-6 1,11-8 0,5-10 0,6-7 2,2-5 0,3-10-2,-1-6 1,-4-6 0,-5-6-1,-5-1 1,-9-4-2,-8 1 1,-7 0-2,-8 3 0,-6 5-3,-6 2-4,0 11-5,-8 1-17,2 5-6,7 10-5</inkml:trace>
  <inkml:trace contextRef="#ctx0" brushRef="#br0" timeOffset="2828">3140 584 4,'26'-15'34,"-16"8"-6,0 0-9,-1-3-5,4 10-1,-2-6-3,8 12 0,-1 1-4,7 12 1,-3 4-2,4 9-2,-1 7-1,-1 7 0,-2-1-1,-4 1 0,-5-5 1,-4-2-1,-6-9 1,-3-4-1,-7-15 1,7-11 0,-18 0 0,8-9 0,-1-13-1,3-6 1,2-10-1,6-5 0,0-6-1,8-3-1,6 1-3,2-2-2,12 14-9,-3-1-21,6 8-6,4 9 1</inkml:trace>
  <inkml:trace contextRef="#ctx0" brushRef="#br0" timeOffset="3204">3963 504 37,'11'0'37,"-11"-9"-1,0 9-19,-22-14-10,6 11-1,-8-1-1,-1 4-1,-4 9-1,-1 7-1,0 7-1,1 10 1,1 7-1,5 8-1,3 4 0,4 2 0,7-2 0,6-3 0,3-9 1,11-8-1,1-11 1,5-10 0,4-11 1,3-8-1,-2-9 0,3-5-1,-3-6 1,0-3 0,-4-1 0,-1 3 0,-3 4 0,-2 4 0,-4 7 0,-8 14 0,12 4 0,-7 13-1,-1 8 1,1 8-2,0 8 1,1 2-2,2 0 0,1-5-2,3-3-1,-2-16-5,10-1-12,-6-13-19,2-16 0,3-7 0</inkml:trace>
  <inkml:trace contextRef="#ctx0" brushRef="#br0" timeOffset="3655">4202 181 3,'9'-115'38,"-3"78"1,-6 17-10,0 10-8,0 10-8,3 24-1,1 10-4,-4 6-2,0 18-1,0 11 1,6 15-3,0 9 0,0 9-1,5 0-1,3 0-1,3-4 0,1-9 0,3-13-2,-2-15-1,0-13-1,-4-19-4,1-7-5,-16-22-13,9-13-16,-9-10-2,-7-10 0</inkml:trace>
  <inkml:trace contextRef="#ctx0" brushRef="#br0" timeOffset="3918">4200 721 3,'-51'-50'38,"32"26"1,10 1-12,9 4-7,4-5-11,17 5-3,4-3-5,9-2-4,10 6-12,0 4-20,5 0-4,6 7 0</inkml:trace>
  <inkml:trace contextRef="#ctx0" brushRef="#br0" timeOffset="4129">4719 819 36,'0'33'36,"0"-33"-1,8-14-18,0 2-9,-1-10-2,5-2 1,-2-7-2,7-4 0,-1-7-1,2 3 0,-2-4-1,1-1 0,-6 1-1,-2 3-1,-6 3 1,-6 7-1,-6 8 0,-6 9 0,-8 13-1,-4 10 1,-7 15 1,-1 14-2,-1 11 1,1 10 0,2 8-1,7 3 1,9-4 0,13-2 0,13-6 1,16-9-1,13-11 1,14-6-1,11-16 1,4-5 0,1-8-2,-2-7-1,-2-3-3,-14-10-13,-9 3-24,-16-5-4,-22-4-1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51:59.08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490 69 8,'14'-33'30,"-11"22"-5,1 0-4,-4 11-5,0-15-2,0 15-3,-12 3-3,-4 10-3,-11 3-1,-5 7-1,-11 4 0,-4 5-1,-7 2 1,0 3-1,1-4 1,5-1 0,4-6 0,12 0-1,4-6 1,13-1-2,9-4 1,11 0-1,11 1 1,15 2-1,13 4 0,12 3 0,9 2 1,8 3-1,6 3-1,1-1 1,-1 2-3,-6-4-4,-1 4-7,-10-3-24,-4-4-3,-7-5-2,-9-7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51:32.45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1766 805 14,'-23'8'29,"-2"7"-14,-5 11-4,-10 7-3,-5 10 0,-13 12-1,-4 10-1,-13 13 1,-4 13-1,-9 10 0,-5 11 2,-6 8-2,-1 7-1,-2 5 0,-1 5 2,5-7-5,5-5 2,5-11-2,11-7 1,7-16-1,14-8-1,9-18 1,12-11-2,8-13 2,8-9-3,8-9 1,6-9-2,5-14 0,0 10-2,0-10-3,6-12-7,4 0-11,-3-4-12,0-4 1,2-3-1</inkml:trace>
  <inkml:trace contextRef="#ctx0" brushRef="#br0" timeOffset="391">277 2385 30,'-18'0'31,"6"5"-12,-2 9-6,-5 4-5,1 10-2,-3 7 0,-3 9-2,-2 1 3,2 7-2,-2-1-1,7 5-1,-2-3 0,6-2-1,1-8 2,9-4-2,5-7-1,4-7 0,8-9 1,7-10-1,10-10 0,7-6-1,7-7 1,6-4 0,5-3-1,3-4 0,0 2 1,-2 2-1,-7 1 0,-8 3 1,-7 5 0,-8 4 0,-12 0 0,-13 11 0,0-12 0,-13 7 1,-8-1-1,-4-3 1,-9-5-2,-1-3 1,-6-7-1,1-2 1,1-5-1,2-2-1,8 1-5,-4-1-17,8 5-13,7 6-3,-1 0-2</inkml:trace>
  <inkml:trace contextRef="#ctx0" brushRef="#br0" timeOffset="1324">2577 49 16,'0'-30'36,"-4"20"-12,4 10-4,-5-9-5,5 18-5,-12 2 0,7 15-5,-6 7 0,2 14-1,-3 13 0,0 13-1,-3 8 0,2 12-1,0 3-1,0 2 1,-2-4-1,3-7 0,0-8-1,3-13 0,4-12-3,0-17-2,5-8-8,0-20-12,0-9-12,10-11-2,2-12-1</inkml:trace>
  <inkml:trace contextRef="#ctx0" brushRef="#br0" timeOffset="1647">2860 451 23,'-9'15'31,"-12"1"-9,-4-1-8,0 5-6,-6 0-1,0 1-1,-4-2-1,4 1 0,-3-6 2,6 2-2,-2-4-1,7 0 0,2-4 0,3-1-1,7-2 0,2 1-2,9-6 0,-5 13 1,5-13-1,16 16 1,-5-3 0,10 5 0,2 3 0,9 7 0,3 4 0,3 2 0,2 3-1,2 3 1,0-3-2,-2 3 1,-4-5 0,-4-3-1,-6-5-1,-4-6-2,-1 0-5,-9-12-15,0-5-16,-1-4-1,-11 0-2</inkml:trace>
  <inkml:trace contextRef="#ctx0" brushRef="#br0" timeOffset="2135">3210 558 2,'-12'-16'35,"12"16"0,0 0-12,-11 0-7,11 13-5,-4 6-1,4 9-5,-4 6-1,4 7 0,-3 6 0,3 2-2,0 1 0,-3 0-1,3-6 0,-5-4 0,5-7-1,0-6 1,-4-9 0,4-4-1,0-14 1,0 0 0,0 0 0,0-18 0,0-3 0,4-7 0,-1-7 0,2-6-1,2-8 0,3-2 0,4 1 0,1 1 1,2 2-1,4 9 1,2 4 0,1 11 0,1 10 0,-1 9 0,-1 11 0,1 13-1,-3 9 2,-1 10-2,0 11 1,-3 6 0,1 8-1,-3 2 1,0-2-1,-2-5-1,2-6-2,-4-10-1,6-8-8,-7-15-18,6-12-11,0-13-2,1-13 3</inkml:trace>
  <inkml:trace contextRef="#ctx0" brushRef="#br0" timeOffset="2692">3973 601 1,'-14'-13'36,"14"13"-1,-10-10-10,10 10-8,-10-4-3,0 4-6,2 11-1,-5 6 0,-3 8-4,-5 8 0,-1 9-2,-5 7 1,2 8-1,0 7 0,2 1-1,6-4 0,6-5 1,11-9-1,5-11 0,13-11 0,8-15 0,6-15 0,7-13 0,4-8 1,2-10-1,-3-7 0,-3-4 0,-10-4 0,-9 0 0,-9 0 1,-11 2-1,-15 4 0,-7 7 0,-4 6-2,-7 8 0,5 9-5,-3 2-6,12 11-24,6 7-1,13-5-3</inkml:trace>
  <inkml:trace contextRef="#ctx0" brushRef="#br0" timeOffset="3233">4338 616 37,'-8'-17'36,"8"6"-9,0 11-9,0 0-4,0 0-5,0 0-1,-5 20-5,5 3 1,0 10-2,-3 6 0,3 7-1,0 3 0,0 2 0,3-3-1,3-2 1,1-8-1,3-6 1,2-10-1,0-7 0,4-10 0,0-5 0,2-10 1,-2-5-1,0-8 0,-1-4 0,-1-4 0,-1 0 0,-4-1 1,-2 4-1,-1 3 0,-3 7 0,0 5 0,-3 13 0,0 0-1,7 15 1,-4 4 0,2 4 0,2 5 0,2 2 0,4 1-1,2-3 1,5-2-1,1-6 1,6-7-1,-2-7 1,3-6-1,0-11 1,1-7 0,-1-6 1,-2-6 0,-3-4 1,-7-4-1,-1-1 1,-6-4 0,-6 3-1,-6 3 1,-6 4-1,-4 6-2,-3 4 0,-2 10-4,-1 2-3,5 15-12,1 4-20,4 0 1,5 3-4</inkml:trace>
  <inkml:trace contextRef="#ctx0" brushRef="#br0" timeOffset="3880">5145 536 19,'18'-31'37,"-12"14"-13,5 5-3,-7-7-4,2 8-2,-6-4-5,4 6 0,-4-4-3,0 13-2,-10-16-1,10 16-1,-18-12 0,4 12-1,-3-4-1,2 4 1,-3 4-1,1 3-1,-1 2 0,2 3 1,3 4-1,3 1 0,2 2 0,2 0-1,6 0 1,0 2 0,7 0 0,2 0 0,4-2 0,6 1 0,2 1 1,4-2-2,2 0 2,0 0-2,2 0 2,-1-1-2,-1 0 1,-5-1 0,-3-1 0,-3 1 0,-5-3 0,-4 1 0,-7 0 0,-8 0 1,-6-1-1,-6-1 0,-9 0 1,-4-1-1,-4-2 0,-1-2 0,1-3-1,3-5-5,9 5-13,6-9-21,9-5-1,7-3 0</inkml:trace>
  <inkml:trace contextRef="#ctx0" brushRef="#br0" timeOffset="6286">6475 275 31,'-10'-17'26,"-3"6"-6,-1 5-3,-8-1-7,0 7-1,-9 0-4,-2 11 1,-8 2-3,0 4-1,-4 7 0,1 4-1,3 1 0,2 1 1,8-2-1,11 0 1,9-5-1,11-2 1,17-5-1,9-2 2,11-4-1,9 1 0,6-4-1,4 1 0,0 2 0,-4 0 0,-4 1 0,-8 3-1,-11 0 1,-8 3-1,-12 3 0,-13 0 1,-11 0-1,-7 2 1,-11-1-1,-8-2 0,-8 0 0,-4-4 0,-3-2-1,0-5-1,6 0-2,-2-8-5,14 7-4,2-7-14,11-4-11,15 4-1</inkml:trace>
  <inkml:trace contextRef="#ctx0" brushRef="#br0" timeOffset="6806">6835 299 22,'8'-27'25,"-8"27"-9,0 0-4,-15 0-1,0 7-3,-1 12-2,-5 4 0,-2 9 1,-4 3-3,3 7 3,-1 0-3,6 2-1,3-2-1,7-1-1,9-8 0,7-6 0,12-7-1,9-8 1,9-12-1,6-3 1,5-11 0,0-7 0,-1-4 1,-4-4 1,-9-5-1,-6-1-1,-13-2 0,-9 0 0,-11 1-1,-11 0-1,-9 4-3,-10 1-1,-1 10-3,-5 0-8,6 10-15,5 8-7,4 3 1</inkml:trace>
  <inkml:trace contextRef="#ctx0" brushRef="#br0" timeOffset="7249">7233 241 35,'0'-16'34,"0"16"-12,0 0-7,0 0-4,0 0 0,3 13-6,-3 10-1,0 7-1,0 8 0,0 5 1,0 2-1,-3 0-2,3-1 0,0-6 0,6-5 0,-1-8 0,-1-7 0,1-7 0,-5-11 0,10 5 0,-10-5 0,10-14 0,-5-1 0,-1-5 0,2-4 0,1-8-1,2-2 0,2-6 1,3-1-1,1 0 1,1 0-1,1 6 0,0 4 0,2 8 0,0 9 1,-2 9-1,0 11 0,-3 7 0,1 10 0,-5 7 0,0 6 0,-3 3 0,-2 4 1,-1-3-1,-1-2 0,-3-5 0,5-6 0,-1-7 0,-1-7 1,-3-13-1,0 0 0,13 4 0,-7-14 1,-1-4-1,2-7 0,2-7 1,1-5-1,1-6 0,2-3 1,2-2-1,1 2 0,2 1 1,-1 6-1,2 7 1,1 9-1,-1 10 1,0 9-1,-3 11 0,-1 10 1,0 8-1,-3 7 1,-3 7-1,-2 4 0,-1 4 0,-2-3 0,1-3-2,-1-7 0,2-2-3,0-12-3,9-1-12,-2-13-21,5-10 2,2-3-4</inkml:trace>
  <inkml:trace contextRef="#ctx0" brushRef="#br0" timeOffset="7986">8175 476 8,'-10'0'36,"10"0"-4,0-7-9,0-6-4,11 2-4,-3-9-6,8 3 0,-1-8-4,7-1 0,-1-4-2,2 1 0,-3-3-1,0 3 0,-5 0 0,-5 3-1,-5 2 1,-5 5-1,-8 5 0,-6 6-1,-7 8 2,-3 0-2,-7 15 0,-3 4 0,2 9-2,2 7 2,2 6 0,7 4 0,7 3 0,14-2 0,6-3 0,11-2 0,10-8 0,7-7 2,7-8-4,9-8 2,4-6-2,0-10-2,7 1-4,-7-13-23,2-1-9,-3-1-2,-8-5-1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51:41.35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233 237 31,'-12'-15'37,"12"15"-2,-7 9-19,-2 4-2,9 18-7,-8 7 1,8 15-4,-3 13-1,3 10 0,5 5 0,2 5-1,3-4 0,4-2-1,-2-9-1,0-10 0,1-10-3,-3-11-1,0-7-4,-5-17-9,-1-6-17,-4-10-3,0 0-4</inkml:trace>
  <inkml:trace contextRef="#ctx0" brushRef="#br0" timeOffset="263">12 850 23,'-17'-37'37,"23"17"-12,12-8-5,19 0-6,6-11-2,17 2-5,4-4-4,6-5-7,7 4-17,-2 1-14,-8-1-3,-4 7 2</inkml:trace>
  <inkml:trace contextRef="#ctx0" brushRef="#br0" timeOffset="459">632 180 23,'-14'-8'29,"-2"12"-5,8 9-4,4 12-5,-5 5-2,3 14-4,-3 9-2,0 13 0,0 6-3,1 10-1,-1 1-1,4 1 0,1-3 0,4-4-1,0-12 0,6-9 0,-2-15-1,4-7 1,0-16 0,1-10 0,-9-8-1,19-17 1,-8-5 0,1-7 0,1-9-1,3-5 0,0-6 0,1-3-1,3 2 1,1 2 0,-1 5 1,1 6-2,-3 10 2,1 11 0,-3 12-1,0 11 1,-2 12 0,-2 7 0,-2 9-1,0 6 1,-1 4-1,1 0 0,-1 1-1,0-6-2,3-2-2,-3-11-4,5-2-13,-3-8-17,-1-13-2,4-4 1</inkml:trace>
  <inkml:trace contextRef="#ctx0" brushRef="#br0" timeOffset="948">1152 608 19,'6'-20'39,"-6"20"-6,0 0-11,0 19-5,6 6-6,-6 3-2,9 10-4,-4 3-1,3 5-2,1-1 0,1-3-1,-3-6-1,1-6-2,-2-5-2,-3-12-4,3-1-9,-6-12-17,0 0-4,0-16-3</inkml:trace>
  <inkml:trace contextRef="#ctx0" brushRef="#br0" timeOffset="1632">1013 204 33,'-32'-40'35,"17"24"-2,6 5-20,9 11-6,0 0-9,0 0-6,6 20-17,6 2-9,-5 2-2</inkml:trace>
  <inkml:trace contextRef="#ctx0" brushRef="#br0" timeOffset="1858">1487 535 18,'4'-12'36,"-4"12"1,0 0-18,-4 9-7,-1 7-2,5 12-4,-6 5-2,6 9 1,-7 3-3,4 5 1,3-3-1,0-1 0,0-7 0,0-6-1,5-9 0,-1-5 0,-4-19 0,12 10-1,-12-10 1,12-14 0,-6-4 0,1-5-1,-1-7 1,-2-5-1,2-7 1,-2-7-1,0-3 1,3-1-1,-1 1 1,3 4-1,3 6 2,5 9-1,1 10 0,2 15 0,2 11 0,1 11 0,-3 11 0,1 9 0,-6 8-2,0 2 1,-1 5-3,-2-5-1,3 5-5,-5-15-5,7-1-20,1-8-6,-1-14 0</inkml:trace>
  <inkml:trace contextRef="#ctx0" brushRef="#br0" timeOffset="2331">2224 362 28,'6'-40'37,"-10"22"-9,0 7-9,-7-1-3,1 8-8,-8 4-2,1 4 1,-4 5-5,0 10 0,-4 8-1,0 7-1,0 7 0,3 3 1,3 3-2,7-1 2,6-1-2,6-8 1,7-7 0,8-11 0,4-11-1,5-8 1,1-12 0,0-7 0,0-5 0,-3-1 0,-1-3 1,-2-1 0,-4 1 1,-3 5 0,-5 1 0,-1 7 0,-6 5 0,0 10 0,0 0-1,0 0 0,-10 19-1,7 1 1,3 8-1,0 8 0,5 7 0,6 3 1,2 4-2,3 3 2,3 0-1,1-1 0,-1-1 0,-1-3 0,-7-4 0,-5-1 0,-6-5 0,-4-2 1,-12-2-2,-6-4 1,-5-1-2,-7-7 0,-1 0-3,-7-9-2,3 1-9,-4-10-22,7-9 0,5-5-3</inkml:trace>
  <inkml:trace contextRef="#ctx0" brushRef="#br0" timeOffset="3015">2921 155 3,'8'-39'37,"-8"20"0,-6-2-13,6 7-4,-10-5-6,7 8-4,-10-4-2,13 15-2,-24-15-3,7 15 0,-2 0-1,-4 8-1,-4 2-1,-2 4 1,-1 4-1,1 2 0,3 2 0,4-1 0,7 1 0,6 1 0,9-1 1,9-1-2,7 1 2,8 0-2,4-1 1,4 1 0,1 0 0,1-1 0,-2 2 0,-1 0 0,-6-1 0,-3-2 0,-7 1 0,-5-1 0,-10-1 1,-4-1-1,-11-5 1,-7-2 0,-8-1 0,-5-2-1,-8-2 1,-2-2-2,-2 2-1,-2-6-4,7 7-23,1-7-11,7-3-2,9-6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52:11.31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284 44 20,'-5'-19'24,"-2"3"0,7 16-7,-10-10-2,10 10-3,-17 3-6,4 5 3,-3 9-6,-5 5 0,-4 11-2,-1 6 2,-3 10-1,-1 4 1,1 8 3,4 2-4,6 2 0,8-1 0,11-2 0,7-5 0,10-8-2,9-6 1,7-10-2,6-5-1,4-10-2,8-8-8,-3-10-12,4-14-13,2-5 0,-4-11-1</inkml:trace>
  <inkml:trace contextRef="#ctx0" brushRef="#br0" timeOffset="338">781 153 24,'-9'-16'37,"9"16"-13,-13-4-6,2 4-5,-4 11 0,-5 1-7,2 9-1,-5-42 0,-5-20-5,1 143 3,5-35-1,4-1 0,9-4-2,5-5 1,4-8-1,3 36 1,13 18 4,3-150-6,0 31 1,0-7 0,-1-4 0,0-5 0,0-4 0,-2-4-1,-3 2-1,-3 0 3,-2 3 0,1 7-9,-3 4 0,1 11 3,-7 13 0,0 0-2,0 0 7,16 27-8,-16-27 1,14 50 3,-4-6 14,0-1-7,0-1 0,-10-42-7,0 0 4,33 64-18,-7-44-11,0 10-2,3-36-5</inkml:trace>
  <inkml:trace contextRef="#ctx0" brushRef="#br0" timeOffset="880">1181 192 14,'0'0'33,"0"0"-6,0 0-5,0 0-5,-3 18-2,3-2-7,0 8-2,0 5 0,3 8-2,-3 4-1,3 4-1,-3-3-1,0-3 0,0-3 0,3-7 0,-3-6-1,0-6 1,0-6-1,0-11 1,0 0-1,0 0 1,7-10 0,-3-6 0,0-4-1,1-7 1,3-8-1,0-6 0,3-5 1,2-2-1,2-1 1,1 2-1,8 5 0,-1 6 1,3 9-1,2 8 1,-1 12 0,2 10-1,-1 8 1,0 11 0,-4 7 0,0 8 0,-2 7-1,1 4 1,-1 1-1,-2-1 0,1-2-2,-5-9-3,6 1-8,-8-10-27,2-10 0,1-8-1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52:13.03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307 593 23,'-30'-24'34,"10"16"-17,-1 8-3,-5 0-4,-1 10-3,-3 5-1,2 11-2,-3 8-2,5 9 0,3 6 0,4 5-2,5 1 0,7 1 1,7-5-1,0-5 0,15-9 0,3-9 2,5-10-1,4-9-1,4-9 2,0-8 0,0-8-1,2-8 0,-4-7 1,-1-7-1,-1-7 1,5-10-8,-12-16 0,5 2-1,-12-13 2,-13 82-1,0 0 6,22-168-6,-13 85 2,-16-6 0,-4 16 7,-2 8 0,-3 8-1,-1 12 2,0 10-2,0 10 1,3 12-2,2 13-1,4 14 1,2 11-2,2 14 1,4 10 0,0 14 0,6 9 0,-1 10 1,-66 30 3,79-8 2,10 2-2,-5-19-5,-23-87-12,0 0 13,65 154-32,-30-98-2,-1-20 2</inkml:trace>
  <inkml:trace contextRef="#ctx0" brushRef="#br0" timeOffset="587">791 413 24,'-14'-13'38,"14"13"-3,-20 20-26,3 8-4,2 9-5,-2-6-2,1 41 4,2 4 0,5 5-1,3-2 0,12-13 8,6-11-1,9-7-1,2 2 2,8-45-8,3-10 0,0-10 0,1-8 0,0-7 0,-2-6 0,-4-5 0,-5-2 0,-5-2 1,-8-2 0,-7-1 0,-12-1-1,-8 4 1,-12 4-1,-6 6 0,-9 11-1,-1 8-3,2 21-8,-3 11-28,4 10-1,3 10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52:15.3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375 170 7,'-12'-29'20,"8"19"0,-2-4-2,2 4-2,-4-3-2,1 3-2,-5-2-2,0 5 0,-5-3-4,-3 7-1,20 3-1,0 0 2,0 0-3,-56 0 0,56 0-1,0 0-1,-57 22 0,57-22 0,0 0-1,-56 32-1,56-32 1,0 0 0,-42 48 0,42-48 0,0 0 0,-16 51 1,16-51 0,4 40-2,17-4 1,10-7 0,10 2-1,2-7 1,3 2 0,-7-2-1,-6 4 1,-15-4 1,-6 2-1,-6 2 1,-6-2 0,-7 2 1,-7-4-1,-9 0 0,23-24 1,0 0 0,-51 29 0,51-29 0,-45 16-1,45-16 0,-50 13 0,50-13-1,-52 5-2,52-5-2,-52 0-3,52 0-12,-46-8-18,46 8-1,0 0-3</inkml:trace>
  <inkml:trace contextRef="#ctx0" brushRef="#br0" timeOffset="586">712 310 10,'3'-21'33,"-13"1"3,-1 5-17,11 15-3,-13-19-3,13 19-5,-15-6-1,5 12-1,-6 0-2,-1 10-2,-3 6 0,-2 5-1,-1 10-1,3 3 0,0 5 0,4 2 0,7 1 0,9-1 0,6-5-1,9-4 2,7-9-1,5-8 0,7-12 1,1-9 0,1-6 0,0-12 0,-3-6 1,-3-5 0,-6-6-1,-4-2 1,-8-4 0,-5-2-1,-7 2 0,-9-1 0,-7 2-1,-8 3-1,-5 7-1,-7 7-1,4 17-4,-6 6-10,7 15-21,7 14-1,7 10-1</inkml:trace>
  <inkml:trace contextRef="#ctx0" brushRef="#br0" timeOffset="1128">1040 236 31,'0'-17'34,"0"17"-1,0 0-19,-8 16-7,4 4 1,4 6-4,-6 5-2,3 5 0,0 2 0,3 2-1,-3-4-1,3-7 1,3-1 0,0-7-1,-3-6 2,6-5 1,-6-10 0,0 0 0,0 0 0,0 0 0,4-9 0,-4-3-1,0-3 1,0-4-2,0-4-1,0-3 0,0-1 1,0-3-1,6 0 0,-1 2 0,1 0 0,1 4 0,3 3-1,-1 6 1,1 4-1,2 6 1,3 5 0,0 10-1,1 4 2,2 6-1,1 4 1,0 6-1,0 2 1,-1 1-1,0-1 0,-2-1 0,-3-4 0,-2-3 0,-1-5 0,-3-4 0,-3-5 0,-4-10 0,5 9 1,-5-9-1,0 0 1,0 0 0,0-16-1,0 0 1,-3-3-1,3-7 0,0-5 0,5-4 0,-1-5 0,3 2-1,2 0 1,1 3 0,1 5-1,2 4 1,0 6-1,1 9 1,0 7 0,1 8 0,-1 9 1,0 5 0,0 8 0,-1 6-1,-1 5 0,-3 3-1,1 1-2,-4-1-4,6 0-4,-7-11-10,6-4-20,4-6-1,-2-9 3</inkml:trace>
  <inkml:trace contextRef="#ctx0" brushRef="#br0" timeOffset="1910">1758 413 8,'15'-24'34,"-6"12"-5,6-8-9,6 3-4,0-10-2,7 3-2,-4-7-4,7 2 1,-7-5-4,0 3 1,-5-3-2,-3 5-1,-7 0 0,-5 5 0,-4 3-1,-9 5 0,-3 7 0,-5 9-1,-5 0-1,-2 14 0,-4 5 0,-1 7-1,1 7 1,1 4-2,3 5 2,4 2 0,5 2 0,5-1-1,7-3 2,7-5-2,8-2 2,7-6-1,9-6 0,7-7 0,8-7-1,3-9-2,7 0-3,-4-10-20,5-6-13,0-3-2,-6-7-3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52:17.9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120 131 24,'-7'-37'37,"2"18"-14,5 8-4,-5-4-5,5 15-1,-4-11-5,4 11-1,0 15-1,0 8-3,0 9 1,0 11-3,4 16 1,1 12 0,0 9-1,2 6 0,3 0 0,1-2-1,2-7-1,0-8 0,1-12-2,-3-15-2,3-8-2,-6-19-11,3-8-21,-11-7-1,12-11 0</inkml:trace>
  <inkml:trace contextRef="#ctx0" brushRef="#br0" timeOffset="324">13 549 19,'-14'-10'37,"20"-8"0,3 2-20,13 3-5,2-9-2,11 4-3,2-8-1,7 2-2,5 0-4,1 0-4,4 6-9,-8-1-18,0 1-6,-2 4-3</inkml:trace>
  <inkml:trace contextRef="#ctx0" brushRef="#br0" timeOffset="579">489 58 6,'-14'-7'35,"-2"4"-1,16 3-15,0 0-7,0 0-2,-4 21 1,4-4-6,4 10-1,-4 5 0,8 11-1,-4 10 1,2 9-2,1 4-1,1 2 1,4 3-1,-2-4 0,5-4 0,-2-6 0,2-12 0,-1-12-1,0-10 2,-2-9-2,-1-8 0,-1-9 1,-2-9-1,-1-5 1,-1-7-2,2-5 2,-2-6-2,1-5 1,2-3-1,-1-2 1,3 3 0,1 4 0,1 2 0,0 10 0,2 7 1,1 12-1,0 10 0,2 9 0,-3 10 0,1 5 0,-1 8-1,-3 4-2,1 7-3,-4-5-10,2 3-11,0-6-10,-4-9-3</inkml:trace>
  <inkml:trace contextRef="#ctx0" brushRef="#br0" timeOffset="1091">1082 397 13,'-6'-14'38,"6"14"-1,0 0-12,-6 26-8,6-7-8,7 11 1,-2 2-6,3 7 0,-2 3-1,3 1-2,1 2-3,-3-8-4,6 2-15,-4-6-18,-3-11 0,1-4-1</inkml:trace>
  <inkml:trace contextRef="#ctx0" brushRef="#br0" timeOffset="1399">1331 389 35,'0'-23'36,"0"23"-9,12-5-12,-12 5-6,11 25 0,-8-4-5,5 10-1,-3 3 0,1 4-1,0 1 0,0 0 0,0-6-2,0-7 1,-2-4-1,-1-6 1,-3-16-1,6 11 1,-6-11 0,5-10-1,-5-2 1,3-5 0,-3-4 0,0-5 0,0-3 0,0-7 0,0-1 0,0-1 0,3 0 0,1 3 0,0 3 0,3 7 0,4 6 0,2 9 0,2 7 0,2 8 0,0 6-1,2 7 1,1 9-1,1 5 1,-4 6-1,-1 3-1,-1 3-2,-3-6-2,4 3-4,-9-11-21,1-5-10,2-8-1,-10-17 1</inkml:trace>
  <inkml:trace contextRef="#ctx0" brushRef="#br0" timeOffset="1925">2155 272 37,'-12'-28'38,"5"13"1,1 3-21,-6-5-8,3 5 0,-4-3-4,1 7-2,-4 1-2,0 7 0,-2 0-1,-3 10 0,-3 7 0,0 7 0,0 6-2,1 6 2,3 6-2,4 0 1,8 0 0,8-4-1,4-6 1,9-6-1,6-9 1,3-8 0,3-9-1,0-10 1,-1-5 0,-2-5 1,-4-2 0,-2-1-1,-6-2 1,-2 0 0,-5 1 1,-3 4-1,0 3 1,0 3-1,0 3 0,0 11-1,0 0 1,0 0-1,4 25 0,3 1 0,3 10 0,3 10 0,2 7 0,3 5 0,2 6 2,-1 0-1,2 3 0,-4-2-1,-2-4 1,-5-2-1,-4-5 1,-6-8-1,-4-5 0,-6-6-1,-7-7 0,-6-8 0,-5-6-3,-6-10 0,0-4-2,-8-12-4,6 0-11,-7-12-20,4-8 0,7-5 0</inkml:trace>
  <inkml:trace contextRef="#ctx0" brushRef="#br0" timeOffset="2617">2732 77 2,'6'-31'37,"-6"18"0,0 13-9,-17-21-13,17 21 0,-19-10-7,6 10 0,-5 0-3,-1 3-2,-5 2 0,1 3-1,-2 0-1,1 3-1,2 1 1,3 1-2,6-3 2,5 0-2,8 1 2,0-1-2,12 1 1,1 2 0,6-1 0,4 1 1,0 4-1,2 1 0,-1 1 1,-3 0-1,-3 4 1,-4-2-1,-5 0 1,-6-2 0,-3 0 0,-11-3-1,-3-2 1,-6-3 0,-3-2 0,-5-4 0,-3-1 0,3-4 0,-2 0 0,4 0 0,2 0 1,2-7-2,6 3-3,-2-4 0,18 8-8,-19-10-24,14-2-7,5 2-2,0-4 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5T13:52:06.7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-2 27 14,'-7'-13'16,"17"3"-3,3 5-2,7 5 0,6 0-2,6 6 0,9 6-2,10 8-1,3 4-2,10 7 1,5 5 0,8 8-1,6 1-1,10 5 1,3 1 0,4 6 0,8 4-1,5 7 0,2 0 1,8 4-2,0 6 0,-4 3 2,-3 0-2,0 0 0,-5-1-1,-2 0 1,-7-4-1,-7-2 1,-6-7-1,-7-3 0,-6-4 0,-6-4-1,-8-9 1,-6-3-1,-7-8 0,-5-4 0,-6-6 0,-5-3-1,-6-8 0,-6-5-1,-7-2-2,-14-8-1,14 4-7,-14-4-9,-17-15-17,3 7 2,-5-5-2</inkml:trace>
  <inkml:trace contextRef="#ctx0" brushRef="#br0" timeOffset="578">2265 1684 8,'0'0'12,"0"0"4,7-10-3,2 10 0,8 0-4,1 8 0,9 1-2,4 5 0,9 2-2,2 2 1,8 3-4,3 0 2,5-1-2,-2-2-1,-2-2 1,-4-6-1,-5-3 1,-6-4 3,-6-3-1,-8-11-1,-6-4 0,-9-9 1,-4-9 0,-6-10 1,-3-6-2,-5-10 0,-2-3-1,-3 2 0,0 4 0,-2 2-1,4 12 0,-3 9 0,6 7-1,2 11 0,6 15 0,-11-13-3,11 13-4,0 0-14,0 0-17,0 0 1,10 4-4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4-09-10T06:37:33.80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1464 156 13,'-22'-5'28,"7"5"-5,-3 0-3,-1 0-5,0 4-2,-6 1 0,4 4-3,-5-1-3,3 5 1,-4 0-3,7 4-2,-6 1 0,4 3-1,-2 2 0,0 3-1,1 0 0,0 2 0,1 1 0,0 0 0,3 3-1,0 1 1,3-1-1,2-1 0,3 4 0,2 0 0,1 0 1,3 4-1,2-1 1,3 1-1,0 1 1,0 3 0,0 0 0,4 3 0,0-1-1,2 1 1,-1 1-1,2 0 2,1-1-2,2 0 0,0-2 2,3-1-2,1 1 1,1-2 0,2-1 0,4 0 0,-1-1 1,3-2-1,0 1-1,4-2 2,1-4-2,3-1 0,3-2-1,1 1 1,2-5-1,0 0 1,1-2-1,2-5 1,7-1 0,-2-4 1,1-3-1,2-4 1,2-4 0,-1-3 0,0-6 0,-2-2-1,-3-4 1,3-5-2,-4-3 1,-3-3-1,1-3 0,-3-3 0,0-2 0,-2-3 0,1-1 0,-8 2 1,2-4 0,-1-2 0,-1 1-2,-2-1 2,-1 0-1,-3-1 1,-3-1-1,-1-1 1,-4 0-1,-2-1 1,-3 1 0,0-3 0,-3 0 1,-2 1-1,0-2 1,-2 2-1,-3 0 0,0 0 1,0 0-1,-5 2 1,-3 1 0,-1 2 0,-4-2 0,-2 2 0,-3-2 0,-3 1-1,-3 0 1,-3 0 0,-4-2-1,-1-1 1,-5 1-1,-2 1 0,-8-2 0,-1 1 1,-4 2-1,-6 2 0,-5 2-1,-11 1 0,-3 6-1,-7 5-2,-1 14-6,-6 3-14,1 22-17,0 14-1,1 16-1</inkml:trace>
  <inkml:trace contextRef="#ctx0" brushRef="#br0" timeOffset="1">2550 1003 1,'0'0'17,"0"0"1,0 0-3,0 0 0,0 0 0,0 0-1,0 0-2,0 0-1,0 0 1,0 0-4,0 0 1,0 0-4,0 0-2,0 0 0,0 0-1,0 0-1,0 0 0,0 0 1,0 0-1,0 0 0,14 0 0,-5 3 1,1-3-1,1 4 1,1-4-1,1 4 0,0-4 0,2 7-1,1-7 1,-1 5-1,0-5 0,-1 4 0,-2-4 0,0 3 0,-3-3 0,-9 0 1,12 0-1,-12 0 1,0 0-1,0 0 2,0 0-2,0 0-2,0 0-2,0 0-5,0 0-23,0 0-8,0 0-1,0 0-1</inkml:trace>
  <inkml:trace contextRef="#ctx0" brushRef="#br0" timeOffset="2">2214 1631 17,'0'0'18,"0"0"-4,0 0 1,0 0-4,0 0 1,0 0-2,-8-14 0,8 14-1,0 0 0,0 0 0,-12-9-3,12 9 2,0 0-2,-12-10-1,3 2 0,9 8-1,-18-14 0,8 5-1,-5-2 2,1 0-2,-6-3 0,0 0 1,-3-2-1,1 0-1,-1-1 0,3 1 0,-2 0-1,3 2 1,3 0-2,4 2 1,-3 3-1,6 1 2,9 8-1,-15-12-1,15 12 1,0 0-1,-9-8 0,9 8 0,0 0 0,0 0 0,0 0-1,0 0-1,0 0-1,0 0-3,0 0-18,3 9-16,-3-9-3,0 0-2,0-10 2</inkml:trace>
  <inkml:trace contextRef="#ctx0" brushRef="#br0" timeOffset="3">2048 666 27,'0'0'38,"0"0"-6,0 0-8,0 0-4,0 0-4,10-6-5,-10 6-2,0 0-1,0 0-2,0 0-1,0 0 0,0 0-1,0 0 0,0 0 0,0 0-1,0 0-1,0 0 0,0 0 0,0 0-2,0 0-1,0 0-2,0 0-11,0 0-27,0 0-4,9-13-2,0-3-2</inkml:trace>
  <inkml:trace contextRef="#ctx0" brushRef="#br0" timeOffset="4">1889 5602 13,'0'0'14,"0"12"1,5-2 0,-5 2-1,7 6-1,-3 4-4,2 6-1,2 6 0,0 5-4,-1 4-1,2 3 0,3 7-1,-1 4 1,3 4 0,1 6-2,-2 2 0,3 9 0,-3 4 0,2 4-1,-6 8 1,4 6-2,-5 7 2,-1 7-1,-3 6 1,1 2-1,-5 8 0,0 5 0,0 4 1,-6 1 0,-1 1 0,-1 5 0,-4-4 1,2 0-1,-2-2 1,-4-6 1,1-5 0,0-5-1,-1-10-1,3-12 1,1-12-1,-1-11 1,2-16-1,5-13-1,1-12 1,2-14-1,3-10 0,-3-4 1,3-10-1,0 0 0,0 0 0,0 0 0,0 0 1,0 0-1,0 0 1,0 0-1,0 0 0,0 0 1,0 0-1,9-7 0,-9 7 0,14-12 0,1 4-1,6 0 0,3-1 0,6-1 0,6 2 1,4 0-1,5 2 0,4-1 0,-2 2 2,2 1-1,0 1 0,-2 3 0,-2 0 0,-3 0 0,-3 4 0,-4 1 0,-4 4-1,-4 2 1,-4 4-1,-3 5 1,-4 3-1,-3 3-1,-6 2 2,-1 1-1,-6 0 1,-4 0-1,-3-2 1,-7-6-1,-6-4 2,-4-2 1,-6-5-1,-6-4 0,-6-6-1,-7 0 1,-4-5-1,-3-2 0,1-1-1,0-2 1,4 1-1,4 0 1,7 2-1,5 0 1,11 3-1,2-1-1,12 2-6,-2-7-7,12-1-23,6-7-2,-2-3 0</inkml:trace>
  <inkml:trace contextRef="#ctx0" brushRef="#br0" timeOffset="5">1353 6248 14,'0'0'16,"0"0"-3,0 0-2,-8 9-3,8-9-4,0 20 0,0-3-1,0 8-2,0 7 1,5 9 1,-5 7-1,0 7 3,-4 5 0,4 7-1,-6 6-1,-1 7 2,-1 6-2,-2 8 1,-3 6-1,2 4-2,-4 6 1,2 6-1,-2 2 1,2 5 0,-3-4 2,3 1-2,-1 0-1,2-1 0,-2-4 0,4-3 1,-2-5-1,0-6 0,3-4 0,0-3 0,3-6 0,2-3-1,-1-3 0,2-6 1,3 0-2,-3-2-1,3-7 2,-4-2-2,4-10 1,-6-3 0,3-8 1,0-5-1,0-13 1,3-5 1,0-8 0,-3-4 0,3-9-1,0 0 0,0 0 0,0 0 0,3-11 0,-3 0-1,0-1 1,3-2 0,-3-1 0,3-4 0,-3 0-1,3 0 1,-3 0 0,5-5 0,0 2 0,1-3 2,3 2-2,0-2 2,2 1-2,2 1 2,1 1-1,1 3 2,2 3-3,0 2 1,4 0-2,1 2 1,2 2 0,1 1-1,1 3 1,1 1-1,2 2 1,1 3-1,-2 0 2,0 6 0,2 1-1,-2 3 0,2 4 1,-3 2-1,1 3 0,-3 1 1,-1 4-1,-4 2-1,-5-2 1,-1 2-2,-7-3 3,-3 1-3,-4-1 2,-8 2-1,-4-7 1,-4 3 1,-5-2-1,-6 1 0,-4-1 1,-3-2-1,-4-1 2,-1-3-2,-8-2 4,4-3-2,-2-3 1,2-2-2,2-3 1,2 0-1,5 0-1,6-5 0,7 2-2,4 0 0,6 3-3,1-7 0,10 7-3,0 0-6,-3-9-6,3 9-17,13-16-1</inkml:trace>
  <inkml:trace contextRef="#ctx0" brushRef="#br0" timeOffset="6">1380 2172 13,'0'0'18,"-16"-6"-2,16 6-2,-12 0-1,12 0-2,-15-4 0,3 4-1,12 0-3,-18-3 1,18 3-1,-20 0 0,20 0-3,-24 0 2,15 6-1,-2-6-2,0 8 0,-1-3 0,-1 5-1,0-1 0,0 3 0,-2 2-1,0 1 0,-1 3 1,-1 3-1,0 1 0,-1 4 0,1-1-1,-1 3 1,0 1-1,-1 0 1,2 1-1,1 2 1,1-1-1,1 2 0,0-2 1,3 5-1,-3-1 1,1 2-1,1 0 0,0 2 0,-1 1 0,-1 2 0,0 4 0,1-2-1,1 3 1,-1 1 0,1 3 0,0 0 0,-2 2 0,2 3 0,-3-2 1,0 3-1,-1 2 0,2 1 0,-2 1 0,16-61 3,-13 70-2,13-70 1,-16 76-1,10-34 0,-1 5 1,0-2-1,0 7 1,1 1-2,1 4 0,0 0 0,0 4 0,2 1 0,-1 6-1,4-3 1,-3 5 0,3-1 0,0 0 0,3 27-1,6 30 0,4-12 0,6-11-1,2-15 1,4-10 0,3-14 0,2-9 1,-2-9 0,0-2 0,1-1 1,-3-3-1,2-3 0,0-1 1,1-3-1,-1-3 0,5-4 0,-1-2 1,2-4-1,2-1 0,-1-4 1,0-2-1,-2-2 0,4-3 0,-2-3-1,2-1 0,-2-4 1,1 0-1,-1-7 0,1 0 1,1 0-1,-2-4 2,2-1-1,0-2 0,-1-3 0,0-1 1,0-3-1,-1-4 0,-1-3 0,-3-4 0,0-4 1,-3-1-2,-1-4 2,6-3-2,-4-3 0,1-4 0,-2-1-1,0-4 2,-1-3-1,0-1 1,-1-5-1,-4-4 2,-1-3-1,-1-2 1,-1-4-1,1-4 2,-3-3-2,1-2 0,-2-3 1,-2-1-1,-3-3 0,0-1 0,-3-1 0,-2 3 0,-3-4 1,-3 2-1,0 1 0,0-1 0,-4 0 0,-4 1 0,-2 2 1,-3 2-1,-2 3 0,-5 3 0,-3 3 1,-2 4 0,-6 5 0,-4 4 1,-2 5 0,-5 1 0,-2 6 0,-5 2 1,-6 4-2,-7 6 1,-4 6-1,-3 5-1,-10 10 1,-3 10-2,-7 8-2,-4 17-5,-10 7-24,0 13-9,-4 16-2,51-18 0</inkml:trace>
  <inkml:trace contextRef="#ctx0" brushRef="#br0" timeOffset="7">1274 5713 13,'-8'-5'20,"8"5"-5,0 0 0,0 0-4,0 0 0,0 0-3,0 0-1,0 0-1,3 12 0,-3-3-2,0 6-1,0 6 2,-3 8-2,3 7-2,-4 7-2,4 15-4,0 9-6,0 14-15,4 17-7,-1 7 0</inkml:trace>
  <inkml:trace contextRef="#ctx0" brushRef="#br0" timeOffset="8">1412 3062 18,'0'14'13,"0"1"-4,0 8-4,5 7 3,-1 9-1,2 12-2,-1 10 1,3 10-3,0 12 0,-1 10 0,2 4 0,1 8-1,-1 0-1,1-5 0,-2-4 2,1-8-2,2-12 1,-2-12 0,2-11-1,1-11 0,1-9 1,5-9-1,4-9 2,6-10 0,9-9 1,6-13-1,8-11 0,10-14-1,12-10 4,8-15-3,9-9 0,6-12-1,6-6 0,5-3 0,6-1 1,-4 0-1,-2 7 0,-5 5 3,-7 10-3,-11 8 1,-7 11-1,-15 11 0,-10 10 0,-10 8 0,-9 7-1,-10 7 1,-8 4 0,-15 10-1,13-6 1,-13 6 0,0 0 0,0 0 1,0 0-2,0 0 2,-9 6-2,9-6 0,0 0-1,-10 4 1,10-4-1,0 0-1,0 0 1,-9 0-1,9 0 0,0 0-2,0 0 2,0 0-1,0 0 1,0 0 0,0 0 1,0 0 0,0 0-1,0 0 2,0 0-1,0 0 0,0-10 0,0 0 1,3-2-1,5-6-1,2-4 1,3-3 0,4-4-1,5-3 2,3 1-2,6-3 1,0 3 0,4 1 1,2 3-1,1 2 0,1 6 1,1 3-1,-2 6 0,-3 6 0,-3 4 0,-6 5 1,-2 6-1,-4 5 0,-5 4 0,-7 4 1,-5 5-2,-6 4 2,-5 3-1,-8 2 0,-6 2 1,-6 2-2,-6-2 1,-7-1 0,-2-3 0,-4-4 0,1-6 1,1-4-1,2-7 0,1-4 1,5-7-1,6-4 1,4-4-1,7-4-1,3-4-1,9 0-3,3-8-7,13 3-12,6-2-15,0-4 0,8 3-2</inkml:trace>
  <inkml:trace contextRef="#ctx0" brushRef="#br0" timeOffset="9">908 2512 10,'-9'8'18,"-11"-3"-2,7 0-2,-5 0-4,-5 4-3,-7-1 1,30-8-3,0 0 1,-63 21-2,63-21-1,-58 18 1,58-18 0,-69 23-1,69-23-1,-76 28-2,76-28 1,-82 33-1,38-15-1,2 1 0,0 5 1,0-8-1,-1 4 1,43-20 1,-72 37 0,72-37 0,-58 32-1,58-32 1,-44 26-1,44-26 1,0 0-1,-44 35 0,44-35 0,0 0 0,0 0 1,-16 49 0,16-49 2,0 0 0,13 64 0,-13-64 0,19 65-1,-19-65 0,24 87 1,-11-34-1,2 5-1,1 7 1,2 3 0,-1 2 0,2 3-1,1 0 0,-1-2 0,0 1 0,2-3 1,-1-4-1,-2-2 0,1-5 0,-1-5 0,-2-4 1,1-6-2,-17-43 1,28 67 0,-28-67 0,22 44 0,-22-44 0,0 0 0,24 41 0,-24-41 0,0 0 0,0 0 0,0 0-1,0 0 1,0 0-1,0 0 1,0 0 0,0 0-1,0 0 1,0 0-1,0 0 1,0 0-1,0 0 1,0 0-1,0 0 0,0 0 0,0 0 0,0 0 0,0 0 0,-3-48 0,3 48 0,0 0 0,0 0 0,-24-42-1,24 42 1,0 0-1,0 0 0,0 0 0,0 0 0,-45-11-1,45 11 1,0 0 0,-22 48 1,22-48-1,-10 55 1,10-55 0,-3 70 0,3-29-1,3 3 1,0 1 1,3 2-2,1 1 1,2-2 0,3 0 0,1-4 0,-13-42 0,33 74 0,-33-74 0,38 52 1,-25-56-2,29 26 0,-2-19 1,-3-21 0,-3-13 0,-5-15 0,-5-5 0,-8-6-1,-9 7 2,-7-1 0,-3 1 0,3 50 1,-7-44 0,7 44-1,-13-44 1,13 44 0,0 0-1,-25-55 0,25 55 0,0 0-3,0 0-4,-38-52-8,38 52-22,0 0 0,0 0-5,-42-17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82973-9EF1-467F-9DE8-990777BDD73A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0EE98-44BB-4649-B511-96C46FE572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7723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7225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169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6741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8642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551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591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2691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2790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043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9769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7205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9722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764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423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605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18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3854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4934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5565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5742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0584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3429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418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2217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8923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9173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17826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2365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1096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4978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22975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875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4498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82234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097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9094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03412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0288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2753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8795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9447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3986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094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8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7928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723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7466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8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83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8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0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6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23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67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6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08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44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0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14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2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52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05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79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8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9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3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5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4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9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crosoft.com/en-us/download/details.aspx?id=13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.xml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12" Type="http://schemas.openxmlformats.org/officeDocument/2006/relationships/image" Target="../media/image43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11" Type="http://schemas.openxmlformats.org/officeDocument/2006/relationships/customXml" Target="../ink/ink37.xml"/><Relationship Id="rId5" Type="http://schemas.openxmlformats.org/officeDocument/2006/relationships/customXml" Target="../ink/ink35.xml"/><Relationship Id="rId15" Type="http://schemas.openxmlformats.org/officeDocument/2006/relationships/customXml" Target="../ink/ink39.xml"/><Relationship Id="rId10" Type="http://schemas.openxmlformats.org/officeDocument/2006/relationships/image" Target="../media/image42.emf"/><Relationship Id="rId4" Type="http://schemas.openxmlformats.org/officeDocument/2006/relationships/image" Target="../media/image4.emf"/><Relationship Id="rId14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12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11" Type="http://schemas.openxmlformats.org/officeDocument/2006/relationships/customXml" Target="../ink/ink44.xml"/><Relationship Id="rId5" Type="http://schemas.openxmlformats.org/officeDocument/2006/relationships/customXml" Target="../ink/ink41.xml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customXml" Target="../ink/ink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customXml" Target="../ink/ink46.xml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customXml" Target="../ink/ink50.xml"/><Relationship Id="rId18" Type="http://schemas.openxmlformats.org/officeDocument/2006/relationships/image" Target="../media/image55.emf"/><Relationship Id="rId26" Type="http://schemas.openxmlformats.org/officeDocument/2006/relationships/image" Target="../media/image59.emf"/><Relationship Id="rId3" Type="http://schemas.openxmlformats.org/officeDocument/2006/relationships/customXml" Target="../ink/ink47.xml"/><Relationship Id="rId21" Type="http://schemas.openxmlformats.org/officeDocument/2006/relationships/customXml" Target="../ink/ink54.xml"/><Relationship Id="rId34" Type="http://schemas.openxmlformats.org/officeDocument/2006/relationships/image" Target="../media/image9.emf"/><Relationship Id="rId12" Type="http://schemas.openxmlformats.org/officeDocument/2006/relationships/image" Target="../media/image52.emf"/><Relationship Id="rId17" Type="http://schemas.openxmlformats.org/officeDocument/2006/relationships/customXml" Target="../ink/ink52.xml"/><Relationship Id="rId25" Type="http://schemas.openxmlformats.org/officeDocument/2006/relationships/customXml" Target="../ink/ink56.xml"/><Relationship Id="rId33" Type="http://schemas.openxmlformats.org/officeDocument/2006/relationships/customXml" Target="../ink/ink60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4.emf"/><Relationship Id="rId20" Type="http://schemas.openxmlformats.org/officeDocument/2006/relationships/image" Target="../media/image56.emf"/><Relationship Id="rId29" Type="http://schemas.openxmlformats.org/officeDocument/2006/relationships/customXml" Target="../ink/ink58.xml"/><Relationship Id="rId1" Type="http://schemas.openxmlformats.org/officeDocument/2006/relationships/slideLayout" Target="../slideLayouts/slideLayout13.xml"/><Relationship Id="rId11" Type="http://schemas.openxmlformats.org/officeDocument/2006/relationships/customXml" Target="../ink/ink49.xml"/><Relationship Id="rId24" Type="http://schemas.openxmlformats.org/officeDocument/2006/relationships/image" Target="../media/image58.emf"/><Relationship Id="rId32" Type="http://schemas.openxmlformats.org/officeDocument/2006/relationships/image" Target="../media/image62.emf"/><Relationship Id="rId15" Type="http://schemas.openxmlformats.org/officeDocument/2006/relationships/customXml" Target="../ink/ink51.xml"/><Relationship Id="rId23" Type="http://schemas.openxmlformats.org/officeDocument/2006/relationships/customXml" Target="../ink/ink55.xml"/><Relationship Id="rId28" Type="http://schemas.openxmlformats.org/officeDocument/2006/relationships/image" Target="../media/image60.emf"/><Relationship Id="rId10" Type="http://schemas.openxmlformats.org/officeDocument/2006/relationships/image" Target="../media/image51.emf"/><Relationship Id="rId19" Type="http://schemas.openxmlformats.org/officeDocument/2006/relationships/customXml" Target="../ink/ink53.xml"/><Relationship Id="rId31" Type="http://schemas.openxmlformats.org/officeDocument/2006/relationships/customXml" Target="../ink/ink59.xml"/><Relationship Id="rId9" Type="http://schemas.openxmlformats.org/officeDocument/2006/relationships/customXml" Target="../ink/ink48.xml"/><Relationship Id="rId14" Type="http://schemas.openxmlformats.org/officeDocument/2006/relationships/image" Target="../media/image53.emf"/><Relationship Id="rId22" Type="http://schemas.openxmlformats.org/officeDocument/2006/relationships/image" Target="../media/image57.emf"/><Relationship Id="rId27" Type="http://schemas.openxmlformats.org/officeDocument/2006/relationships/customXml" Target="../ink/ink57.xml"/><Relationship Id="rId30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customXml" Target="../ink/ink64.xml"/><Relationship Id="rId18" Type="http://schemas.openxmlformats.org/officeDocument/2006/relationships/image" Target="../media/image55.emf"/><Relationship Id="rId26" Type="http://schemas.openxmlformats.org/officeDocument/2006/relationships/image" Target="../media/image59.emf"/><Relationship Id="rId39" Type="http://schemas.openxmlformats.org/officeDocument/2006/relationships/customXml" Target="../ink/ink77.xml"/><Relationship Id="rId3" Type="http://schemas.openxmlformats.org/officeDocument/2006/relationships/customXml" Target="../ink/ink61.xml"/><Relationship Id="rId21" Type="http://schemas.openxmlformats.org/officeDocument/2006/relationships/customXml" Target="../ink/ink68.xml"/><Relationship Id="rId34" Type="http://schemas.openxmlformats.org/officeDocument/2006/relationships/image" Target="../media/image10.emf"/><Relationship Id="rId12" Type="http://schemas.openxmlformats.org/officeDocument/2006/relationships/image" Target="../media/image52.emf"/><Relationship Id="rId17" Type="http://schemas.openxmlformats.org/officeDocument/2006/relationships/customXml" Target="../ink/ink66.xml"/><Relationship Id="rId25" Type="http://schemas.openxmlformats.org/officeDocument/2006/relationships/customXml" Target="../ink/ink70.xml"/><Relationship Id="rId33" Type="http://schemas.openxmlformats.org/officeDocument/2006/relationships/customXml" Target="../ink/ink74.xml"/><Relationship Id="rId38" Type="http://schemas.openxmlformats.org/officeDocument/2006/relationships/image" Target="../media/image70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4.emf"/><Relationship Id="rId20" Type="http://schemas.openxmlformats.org/officeDocument/2006/relationships/image" Target="../media/image56.emf"/><Relationship Id="rId29" Type="http://schemas.openxmlformats.org/officeDocument/2006/relationships/customXml" Target="../ink/ink72.xml"/><Relationship Id="rId1" Type="http://schemas.openxmlformats.org/officeDocument/2006/relationships/slideLayout" Target="../slideLayouts/slideLayout13.xml"/><Relationship Id="rId11" Type="http://schemas.openxmlformats.org/officeDocument/2006/relationships/customXml" Target="../ink/ink63.xml"/><Relationship Id="rId24" Type="http://schemas.openxmlformats.org/officeDocument/2006/relationships/image" Target="../media/image58.emf"/><Relationship Id="rId32" Type="http://schemas.openxmlformats.org/officeDocument/2006/relationships/image" Target="../media/image62.emf"/><Relationship Id="rId37" Type="http://schemas.openxmlformats.org/officeDocument/2006/relationships/customXml" Target="../ink/ink76.xml"/><Relationship Id="rId40" Type="http://schemas.openxmlformats.org/officeDocument/2006/relationships/image" Target="../media/image71.emf"/><Relationship Id="rId15" Type="http://schemas.openxmlformats.org/officeDocument/2006/relationships/customXml" Target="../ink/ink65.xml"/><Relationship Id="rId23" Type="http://schemas.openxmlformats.org/officeDocument/2006/relationships/customXml" Target="../ink/ink69.xml"/><Relationship Id="rId28" Type="http://schemas.openxmlformats.org/officeDocument/2006/relationships/image" Target="../media/image60.emf"/><Relationship Id="rId36" Type="http://schemas.openxmlformats.org/officeDocument/2006/relationships/image" Target="../media/image194.emf"/><Relationship Id="rId10" Type="http://schemas.openxmlformats.org/officeDocument/2006/relationships/image" Target="../media/image51.emf"/><Relationship Id="rId19" Type="http://schemas.openxmlformats.org/officeDocument/2006/relationships/customXml" Target="../ink/ink67.xml"/><Relationship Id="rId31" Type="http://schemas.openxmlformats.org/officeDocument/2006/relationships/customXml" Target="../ink/ink73.xml"/><Relationship Id="rId9" Type="http://schemas.openxmlformats.org/officeDocument/2006/relationships/customXml" Target="../ink/ink62.xml"/><Relationship Id="rId14" Type="http://schemas.openxmlformats.org/officeDocument/2006/relationships/image" Target="../media/image53.emf"/><Relationship Id="rId22" Type="http://schemas.openxmlformats.org/officeDocument/2006/relationships/image" Target="../media/image57.emf"/><Relationship Id="rId27" Type="http://schemas.openxmlformats.org/officeDocument/2006/relationships/customXml" Target="../ink/ink71.xml"/><Relationship Id="rId30" Type="http://schemas.openxmlformats.org/officeDocument/2006/relationships/image" Target="../media/image61.emf"/><Relationship Id="rId35" Type="http://schemas.openxmlformats.org/officeDocument/2006/relationships/customXml" Target="../ink/ink7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customXml" Target="../ink/ink79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customXml" Target="../ink/ink81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emf"/><Relationship Id="rId4" Type="http://schemas.openxmlformats.org/officeDocument/2006/relationships/customXml" Target="../ink/ink8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4.xml"/><Relationship Id="rId7" Type="http://schemas.openxmlformats.org/officeDocument/2006/relationships/image" Target="../media/image3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customXml" Target="../ink/ink85.x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8.xml"/><Relationship Id="rId18" Type="http://schemas.openxmlformats.org/officeDocument/2006/relationships/image" Target="../media/image78.emf"/><Relationship Id="rId26" Type="http://schemas.openxmlformats.org/officeDocument/2006/relationships/image" Target="../media/image82.emf"/><Relationship Id="rId3" Type="http://schemas.openxmlformats.org/officeDocument/2006/relationships/customXml" Target="../ink/ink86.xml"/><Relationship Id="rId21" Type="http://schemas.openxmlformats.org/officeDocument/2006/relationships/customXml" Target="../ink/ink91.xml"/><Relationship Id="rId34" Type="http://schemas.openxmlformats.org/officeDocument/2006/relationships/image" Target="../media/image86.emf"/><Relationship Id="rId12" Type="http://schemas.openxmlformats.org/officeDocument/2006/relationships/image" Target="../media/image75.emf"/><Relationship Id="rId17" Type="http://schemas.openxmlformats.org/officeDocument/2006/relationships/customXml" Target="../ink/ink89.xml"/><Relationship Id="rId25" Type="http://schemas.openxmlformats.org/officeDocument/2006/relationships/customXml" Target="../ink/ink93.xml"/><Relationship Id="rId33" Type="http://schemas.openxmlformats.org/officeDocument/2006/relationships/customXml" Target="../ink/ink97.xml"/><Relationship Id="rId38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7.emf"/><Relationship Id="rId20" Type="http://schemas.openxmlformats.org/officeDocument/2006/relationships/image" Target="../media/image79.emf"/><Relationship Id="rId29" Type="http://schemas.openxmlformats.org/officeDocument/2006/relationships/customXml" Target="../ink/ink95.xml"/><Relationship Id="rId1" Type="http://schemas.openxmlformats.org/officeDocument/2006/relationships/slideLayout" Target="../slideLayouts/slideLayout13.xml"/><Relationship Id="rId11" Type="http://schemas.openxmlformats.org/officeDocument/2006/relationships/customXml" Target="../ink/ink87.xml"/><Relationship Id="rId24" Type="http://schemas.openxmlformats.org/officeDocument/2006/relationships/image" Target="../media/image81.emf"/><Relationship Id="rId32" Type="http://schemas.openxmlformats.org/officeDocument/2006/relationships/image" Target="../media/image85.emf"/><Relationship Id="rId37" Type="http://schemas.openxmlformats.org/officeDocument/2006/relationships/customXml" Target="../ink/ink99.xml"/><Relationship Id="rId23" Type="http://schemas.openxmlformats.org/officeDocument/2006/relationships/customXml" Target="../ink/ink92.xml"/><Relationship Id="rId28" Type="http://schemas.openxmlformats.org/officeDocument/2006/relationships/image" Target="../media/image83.emf"/><Relationship Id="rId36" Type="http://schemas.openxmlformats.org/officeDocument/2006/relationships/image" Target="../media/image87.emf"/><Relationship Id="rId10" Type="http://schemas.openxmlformats.org/officeDocument/2006/relationships/image" Target="../media/image74.emf"/><Relationship Id="rId19" Type="http://schemas.openxmlformats.org/officeDocument/2006/relationships/customXml" Target="../ink/ink90.xml"/><Relationship Id="rId31" Type="http://schemas.openxmlformats.org/officeDocument/2006/relationships/customXml" Target="../ink/ink96.xml"/><Relationship Id="rId22" Type="http://schemas.openxmlformats.org/officeDocument/2006/relationships/image" Target="../media/image80.emf"/><Relationship Id="rId27" Type="http://schemas.openxmlformats.org/officeDocument/2006/relationships/customXml" Target="../ink/ink94.xml"/><Relationship Id="rId30" Type="http://schemas.openxmlformats.org/officeDocument/2006/relationships/image" Target="../media/image84.emf"/><Relationship Id="rId35" Type="http://schemas.openxmlformats.org/officeDocument/2006/relationships/customXml" Target="../ink/ink98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emf"/><Relationship Id="rId18" Type="http://schemas.openxmlformats.org/officeDocument/2006/relationships/customXml" Target="../ink/ink106.xml"/><Relationship Id="rId26" Type="http://schemas.openxmlformats.org/officeDocument/2006/relationships/customXml" Target="../ink/ink110.xml"/><Relationship Id="rId39" Type="http://schemas.openxmlformats.org/officeDocument/2006/relationships/image" Target="../media/image68.emf"/><Relationship Id="rId21" Type="http://schemas.openxmlformats.org/officeDocument/2006/relationships/image" Target="../media/image46.emf"/><Relationship Id="rId34" Type="http://schemas.openxmlformats.org/officeDocument/2006/relationships/customXml" Target="../ink/ink114.xml"/><Relationship Id="rId42" Type="http://schemas.openxmlformats.org/officeDocument/2006/relationships/customXml" Target="../ink/ink118.xml"/><Relationship Id="rId47" Type="http://schemas.openxmlformats.org/officeDocument/2006/relationships/image" Target="../media/image76.emf"/><Relationship Id="rId50" Type="http://schemas.openxmlformats.org/officeDocument/2006/relationships/customXml" Target="../ink/ink122.xml"/><Relationship Id="rId55" Type="http://schemas.openxmlformats.org/officeDocument/2006/relationships/image" Target="../media/image91.emf"/><Relationship Id="rId63" Type="http://schemas.openxmlformats.org/officeDocument/2006/relationships/image" Target="../media/image95.emf"/><Relationship Id="rId68" Type="http://schemas.openxmlformats.org/officeDocument/2006/relationships/customXml" Target="../ink/ink131.xml"/><Relationship Id="rId76" Type="http://schemas.openxmlformats.org/officeDocument/2006/relationships/customXml" Target="../ink/ink135.xml"/><Relationship Id="rId7" Type="http://schemas.openxmlformats.org/officeDocument/2006/relationships/image" Target="../media/image16.emf"/><Relationship Id="rId71" Type="http://schemas.openxmlformats.org/officeDocument/2006/relationships/image" Target="../media/image99.emf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105.xml"/><Relationship Id="rId29" Type="http://schemas.openxmlformats.org/officeDocument/2006/relationships/image" Target="../media/image63.emf"/><Relationship Id="rId11" Type="http://schemas.openxmlformats.org/officeDocument/2006/relationships/image" Target="../media/image18.emf"/><Relationship Id="rId24" Type="http://schemas.openxmlformats.org/officeDocument/2006/relationships/customXml" Target="../ink/ink109.xml"/><Relationship Id="rId32" Type="http://schemas.openxmlformats.org/officeDocument/2006/relationships/customXml" Target="../ink/ink113.xml"/><Relationship Id="rId37" Type="http://schemas.openxmlformats.org/officeDocument/2006/relationships/image" Target="../media/image67.emf"/><Relationship Id="rId40" Type="http://schemas.openxmlformats.org/officeDocument/2006/relationships/customXml" Target="../ink/ink117.xml"/><Relationship Id="rId45" Type="http://schemas.openxmlformats.org/officeDocument/2006/relationships/image" Target="../media/image73.emf"/><Relationship Id="rId53" Type="http://schemas.openxmlformats.org/officeDocument/2006/relationships/image" Target="../media/image90.emf"/><Relationship Id="rId58" Type="http://schemas.openxmlformats.org/officeDocument/2006/relationships/customXml" Target="../ink/ink126.xml"/><Relationship Id="rId66" Type="http://schemas.openxmlformats.org/officeDocument/2006/relationships/customXml" Target="../ink/ink130.xml"/><Relationship Id="rId74" Type="http://schemas.openxmlformats.org/officeDocument/2006/relationships/customXml" Target="../ink/ink134.xml"/><Relationship Id="rId79" Type="http://schemas.openxmlformats.org/officeDocument/2006/relationships/image" Target="../media/image103.emf"/><Relationship Id="rId5" Type="http://schemas.openxmlformats.org/officeDocument/2006/relationships/image" Target="../media/image6.wmf"/><Relationship Id="rId61" Type="http://schemas.openxmlformats.org/officeDocument/2006/relationships/image" Target="../media/image94.emf"/><Relationship Id="rId10" Type="http://schemas.openxmlformats.org/officeDocument/2006/relationships/customXml" Target="../ink/ink102.xml"/><Relationship Id="rId19" Type="http://schemas.openxmlformats.org/officeDocument/2006/relationships/image" Target="../media/image41.emf"/><Relationship Id="rId31" Type="http://schemas.openxmlformats.org/officeDocument/2006/relationships/image" Target="../media/image64.emf"/><Relationship Id="rId44" Type="http://schemas.openxmlformats.org/officeDocument/2006/relationships/customXml" Target="../ink/ink119.xml"/><Relationship Id="rId52" Type="http://schemas.openxmlformats.org/officeDocument/2006/relationships/customXml" Target="../ink/ink123.xml"/><Relationship Id="rId60" Type="http://schemas.openxmlformats.org/officeDocument/2006/relationships/customXml" Target="../ink/ink127.xml"/><Relationship Id="rId65" Type="http://schemas.openxmlformats.org/officeDocument/2006/relationships/image" Target="../media/image96.emf"/><Relationship Id="rId73" Type="http://schemas.openxmlformats.org/officeDocument/2006/relationships/image" Target="../media/image100.emf"/><Relationship Id="rId78" Type="http://schemas.openxmlformats.org/officeDocument/2006/relationships/customXml" Target="../ink/ink136.xml"/><Relationship Id="rId4" Type="http://schemas.openxmlformats.org/officeDocument/2006/relationships/image" Target="../media/image5.wmf"/><Relationship Id="rId9" Type="http://schemas.openxmlformats.org/officeDocument/2006/relationships/image" Target="../media/image17.emf"/><Relationship Id="rId14" Type="http://schemas.openxmlformats.org/officeDocument/2006/relationships/customXml" Target="../ink/ink104.xml"/><Relationship Id="rId22" Type="http://schemas.openxmlformats.org/officeDocument/2006/relationships/customXml" Target="../ink/ink108.xml"/><Relationship Id="rId27" Type="http://schemas.openxmlformats.org/officeDocument/2006/relationships/image" Target="../media/image49.emf"/><Relationship Id="rId30" Type="http://schemas.openxmlformats.org/officeDocument/2006/relationships/customXml" Target="../ink/ink112.xml"/><Relationship Id="rId35" Type="http://schemas.openxmlformats.org/officeDocument/2006/relationships/image" Target="../media/image66.emf"/><Relationship Id="rId43" Type="http://schemas.openxmlformats.org/officeDocument/2006/relationships/image" Target="../media/image72.emf"/><Relationship Id="rId48" Type="http://schemas.openxmlformats.org/officeDocument/2006/relationships/customXml" Target="../ink/ink121.xml"/><Relationship Id="rId56" Type="http://schemas.openxmlformats.org/officeDocument/2006/relationships/customXml" Target="../ink/ink125.xml"/><Relationship Id="rId64" Type="http://schemas.openxmlformats.org/officeDocument/2006/relationships/customXml" Target="../ink/ink129.xml"/><Relationship Id="rId69" Type="http://schemas.openxmlformats.org/officeDocument/2006/relationships/image" Target="../media/image98.emf"/><Relationship Id="rId77" Type="http://schemas.openxmlformats.org/officeDocument/2006/relationships/image" Target="../media/image102.emf"/><Relationship Id="rId8" Type="http://schemas.openxmlformats.org/officeDocument/2006/relationships/customXml" Target="../ink/ink101.xml"/><Relationship Id="rId51" Type="http://schemas.openxmlformats.org/officeDocument/2006/relationships/image" Target="../media/image89.emf"/><Relationship Id="rId72" Type="http://schemas.openxmlformats.org/officeDocument/2006/relationships/customXml" Target="../ink/ink133.xml"/><Relationship Id="rId80" Type="http://schemas.openxmlformats.org/officeDocument/2006/relationships/image" Target="../media/image7.png"/><Relationship Id="rId3" Type="http://schemas.openxmlformats.org/officeDocument/2006/relationships/image" Target="../media/image4.wmf"/><Relationship Id="rId12" Type="http://schemas.openxmlformats.org/officeDocument/2006/relationships/customXml" Target="../ink/ink103.xml"/><Relationship Id="rId17" Type="http://schemas.openxmlformats.org/officeDocument/2006/relationships/image" Target="../media/image35.emf"/><Relationship Id="rId25" Type="http://schemas.openxmlformats.org/officeDocument/2006/relationships/image" Target="../media/image48.emf"/><Relationship Id="rId33" Type="http://schemas.openxmlformats.org/officeDocument/2006/relationships/image" Target="../media/image65.emf"/><Relationship Id="rId38" Type="http://schemas.openxmlformats.org/officeDocument/2006/relationships/customXml" Target="../ink/ink116.xml"/><Relationship Id="rId46" Type="http://schemas.openxmlformats.org/officeDocument/2006/relationships/customXml" Target="../ink/ink120.xml"/><Relationship Id="rId59" Type="http://schemas.openxmlformats.org/officeDocument/2006/relationships/image" Target="../media/image93.emf"/><Relationship Id="rId67" Type="http://schemas.openxmlformats.org/officeDocument/2006/relationships/image" Target="../media/image97.emf"/><Relationship Id="rId20" Type="http://schemas.openxmlformats.org/officeDocument/2006/relationships/customXml" Target="../ink/ink107.xml"/><Relationship Id="rId41" Type="http://schemas.openxmlformats.org/officeDocument/2006/relationships/image" Target="../media/image69.emf"/><Relationship Id="rId54" Type="http://schemas.openxmlformats.org/officeDocument/2006/relationships/customXml" Target="../ink/ink124.xml"/><Relationship Id="rId62" Type="http://schemas.openxmlformats.org/officeDocument/2006/relationships/customXml" Target="../ink/ink128.xml"/><Relationship Id="rId70" Type="http://schemas.openxmlformats.org/officeDocument/2006/relationships/customXml" Target="../ink/ink132.xml"/><Relationship Id="rId75" Type="http://schemas.openxmlformats.org/officeDocument/2006/relationships/image" Target="../media/image101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0.xml"/><Relationship Id="rId15" Type="http://schemas.openxmlformats.org/officeDocument/2006/relationships/image" Target="../media/image34.emf"/><Relationship Id="rId23" Type="http://schemas.openxmlformats.org/officeDocument/2006/relationships/image" Target="../media/image47.emf"/><Relationship Id="rId28" Type="http://schemas.openxmlformats.org/officeDocument/2006/relationships/customXml" Target="../ink/ink111.xml"/><Relationship Id="rId36" Type="http://schemas.openxmlformats.org/officeDocument/2006/relationships/customXml" Target="../ink/ink115.xml"/><Relationship Id="rId49" Type="http://schemas.openxmlformats.org/officeDocument/2006/relationships/image" Target="../media/image88.emf"/><Relationship Id="rId57" Type="http://schemas.openxmlformats.org/officeDocument/2006/relationships/image" Target="../media/image92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1.emf"/><Relationship Id="rId18" Type="http://schemas.openxmlformats.org/officeDocument/2006/relationships/customXml" Target="../ink/ink143.xml"/><Relationship Id="rId26" Type="http://schemas.openxmlformats.org/officeDocument/2006/relationships/customXml" Target="../ink/ink147.xml"/><Relationship Id="rId39" Type="http://schemas.openxmlformats.org/officeDocument/2006/relationships/image" Target="../media/image115.emf"/><Relationship Id="rId21" Type="http://schemas.openxmlformats.org/officeDocument/2006/relationships/image" Target="../media/image106.emf"/><Relationship Id="rId34" Type="http://schemas.openxmlformats.org/officeDocument/2006/relationships/customXml" Target="../ink/ink151.xml"/><Relationship Id="rId42" Type="http://schemas.openxmlformats.org/officeDocument/2006/relationships/customXml" Target="../ink/ink155.xml"/><Relationship Id="rId47" Type="http://schemas.openxmlformats.org/officeDocument/2006/relationships/image" Target="../media/image940.emf"/><Relationship Id="rId50" Type="http://schemas.openxmlformats.org/officeDocument/2006/relationships/customXml" Target="../ink/ink159.xml"/><Relationship Id="rId55" Type="http://schemas.openxmlformats.org/officeDocument/2006/relationships/image" Target="../media/image980.emf"/><Relationship Id="rId7" Type="http://schemas.openxmlformats.org/officeDocument/2006/relationships/image" Target="../media/image910.emf"/><Relationship Id="rId12" Type="http://schemas.openxmlformats.org/officeDocument/2006/relationships/customXml" Target="../ink/ink140.xml"/><Relationship Id="rId17" Type="http://schemas.openxmlformats.org/officeDocument/2006/relationships/image" Target="../media/image961.emf"/><Relationship Id="rId25" Type="http://schemas.openxmlformats.org/officeDocument/2006/relationships/image" Target="../media/image108.emf"/><Relationship Id="rId33" Type="http://schemas.openxmlformats.org/officeDocument/2006/relationships/image" Target="../media/image112.emf"/><Relationship Id="rId38" Type="http://schemas.openxmlformats.org/officeDocument/2006/relationships/customXml" Target="../ink/ink153.xml"/><Relationship Id="rId46" Type="http://schemas.openxmlformats.org/officeDocument/2006/relationships/customXml" Target="../ink/ink157.xml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142.xml"/><Relationship Id="rId20" Type="http://schemas.openxmlformats.org/officeDocument/2006/relationships/customXml" Target="../ink/ink144.xml"/><Relationship Id="rId29" Type="http://schemas.openxmlformats.org/officeDocument/2006/relationships/image" Target="../media/image110.emf"/><Relationship Id="rId41" Type="http://schemas.openxmlformats.org/officeDocument/2006/relationships/image" Target="../media/image116.emf"/><Relationship Id="rId54" Type="http://schemas.openxmlformats.org/officeDocument/2006/relationships/customXml" Target="../ink/ink161.xml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931.emf"/><Relationship Id="rId24" Type="http://schemas.openxmlformats.org/officeDocument/2006/relationships/customXml" Target="../ink/ink146.xml"/><Relationship Id="rId32" Type="http://schemas.openxmlformats.org/officeDocument/2006/relationships/customXml" Target="../ink/ink150.xml"/><Relationship Id="rId37" Type="http://schemas.openxmlformats.org/officeDocument/2006/relationships/image" Target="../media/image114.emf"/><Relationship Id="rId40" Type="http://schemas.openxmlformats.org/officeDocument/2006/relationships/customXml" Target="../ink/ink154.xml"/><Relationship Id="rId45" Type="http://schemas.openxmlformats.org/officeDocument/2006/relationships/image" Target="../media/image930.emf"/><Relationship Id="rId53" Type="http://schemas.openxmlformats.org/officeDocument/2006/relationships/image" Target="../media/image970.emf"/><Relationship Id="rId15" Type="http://schemas.openxmlformats.org/officeDocument/2006/relationships/image" Target="../media/image951.emf"/><Relationship Id="rId23" Type="http://schemas.openxmlformats.org/officeDocument/2006/relationships/image" Target="../media/image107.emf"/><Relationship Id="rId28" Type="http://schemas.openxmlformats.org/officeDocument/2006/relationships/customXml" Target="../ink/ink148.xml"/><Relationship Id="rId36" Type="http://schemas.openxmlformats.org/officeDocument/2006/relationships/customXml" Target="../ink/ink152.xml"/><Relationship Id="rId49" Type="http://schemas.openxmlformats.org/officeDocument/2006/relationships/image" Target="../media/image950.emf"/><Relationship Id="rId57" Type="http://schemas.openxmlformats.org/officeDocument/2006/relationships/image" Target="../media/image118.emf"/><Relationship Id="rId10" Type="http://schemas.openxmlformats.org/officeDocument/2006/relationships/customXml" Target="../ink/ink139.xml"/><Relationship Id="rId19" Type="http://schemas.openxmlformats.org/officeDocument/2006/relationships/image" Target="../media/image971.emf"/><Relationship Id="rId31" Type="http://schemas.openxmlformats.org/officeDocument/2006/relationships/image" Target="../media/image111.emf"/><Relationship Id="rId44" Type="http://schemas.openxmlformats.org/officeDocument/2006/relationships/customXml" Target="../ink/ink156.xml"/><Relationship Id="rId52" Type="http://schemas.openxmlformats.org/officeDocument/2006/relationships/customXml" Target="../ink/ink160.xml"/><Relationship Id="rId4" Type="http://schemas.openxmlformats.org/officeDocument/2006/relationships/customXml" Target="../ink/ink137.xml"/><Relationship Id="rId9" Type="http://schemas.openxmlformats.org/officeDocument/2006/relationships/image" Target="../media/image920.emf"/><Relationship Id="rId14" Type="http://schemas.openxmlformats.org/officeDocument/2006/relationships/customXml" Target="../ink/ink141.xml"/><Relationship Id="rId22" Type="http://schemas.openxmlformats.org/officeDocument/2006/relationships/customXml" Target="../ink/ink145.xml"/><Relationship Id="rId27" Type="http://schemas.openxmlformats.org/officeDocument/2006/relationships/image" Target="../media/image109.emf"/><Relationship Id="rId30" Type="http://schemas.openxmlformats.org/officeDocument/2006/relationships/customXml" Target="../ink/ink149.xml"/><Relationship Id="rId35" Type="http://schemas.openxmlformats.org/officeDocument/2006/relationships/image" Target="../media/image113.emf"/><Relationship Id="rId43" Type="http://schemas.openxmlformats.org/officeDocument/2006/relationships/image" Target="../media/image117.emf"/><Relationship Id="rId48" Type="http://schemas.openxmlformats.org/officeDocument/2006/relationships/customXml" Target="../ink/ink158.xml"/><Relationship Id="rId56" Type="http://schemas.openxmlformats.org/officeDocument/2006/relationships/customXml" Target="../ink/ink162.xml"/><Relationship Id="rId8" Type="http://schemas.openxmlformats.org/officeDocument/2006/relationships/customXml" Target="../ink/ink138.xml"/><Relationship Id="rId51" Type="http://schemas.openxmlformats.org/officeDocument/2006/relationships/image" Target="../media/image960.emf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emf"/><Relationship Id="rId3" Type="http://schemas.openxmlformats.org/officeDocument/2006/relationships/image" Target="../media/image8.png"/><Relationship Id="rId12" Type="http://schemas.openxmlformats.org/officeDocument/2006/relationships/customXml" Target="../ink/ink164.xml"/><Relationship Id="rId17" Type="http://schemas.openxmlformats.org/officeDocument/2006/relationships/image" Target="../media/image121.emf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66.xml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1180.emf"/><Relationship Id="rId15" Type="http://schemas.openxmlformats.org/officeDocument/2006/relationships/image" Target="../media/image120.emf"/><Relationship Id="rId4" Type="http://schemas.openxmlformats.org/officeDocument/2006/relationships/customXml" Target="../ink/ink163.xml"/><Relationship Id="rId14" Type="http://schemas.openxmlformats.org/officeDocument/2006/relationships/customXml" Target="../ink/ink1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customXml" Target="../ink/ink169.xml"/><Relationship Id="rId7" Type="http://schemas.openxmlformats.org/officeDocument/2006/relationships/customXml" Target="../ink/ink17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emf"/><Relationship Id="rId5" Type="http://schemas.openxmlformats.org/officeDocument/2006/relationships/customXml" Target="../ink/ink170.xml"/><Relationship Id="rId4" Type="http://schemas.openxmlformats.org/officeDocument/2006/relationships/image" Target="../media/image12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3" Type="http://schemas.openxmlformats.org/officeDocument/2006/relationships/image" Target="../media/image9.png"/><Relationship Id="rId7" Type="http://schemas.openxmlformats.org/officeDocument/2006/relationships/image" Target="../media/image12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73.xml"/><Relationship Id="rId11" Type="http://schemas.openxmlformats.org/officeDocument/2006/relationships/image" Target="../media/image130.emf"/><Relationship Id="rId5" Type="http://schemas.openxmlformats.org/officeDocument/2006/relationships/image" Target="../media/image127.emf"/><Relationship Id="rId10" Type="http://schemas.openxmlformats.org/officeDocument/2006/relationships/customXml" Target="../ink/ink175.xml"/><Relationship Id="rId4" Type="http://schemas.openxmlformats.org/officeDocument/2006/relationships/customXml" Target="../ink/ink172.xml"/><Relationship Id="rId9" Type="http://schemas.openxmlformats.org/officeDocument/2006/relationships/image" Target="../media/image1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customXml" Target="../ink/ink177.xml"/><Relationship Id="rId7" Type="http://schemas.openxmlformats.org/officeDocument/2006/relationships/customXml" Target="../ink/ink17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emf"/><Relationship Id="rId10" Type="http://schemas.openxmlformats.org/officeDocument/2006/relationships/image" Target="../media/image131.emf"/><Relationship Id="rId9" Type="http://schemas.openxmlformats.org/officeDocument/2006/relationships/customXml" Target="../ink/ink17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customXml" Target="../ink/ink184.xml"/><Relationship Id="rId18" Type="http://schemas.openxmlformats.org/officeDocument/2006/relationships/image" Target="../media/image136.emf"/><Relationship Id="rId3" Type="http://schemas.openxmlformats.org/officeDocument/2006/relationships/customXml" Target="../ink/ink180.xml"/><Relationship Id="rId7" Type="http://schemas.openxmlformats.org/officeDocument/2006/relationships/customXml" Target="../ink/ink181.xml"/><Relationship Id="rId12" Type="http://schemas.openxmlformats.org/officeDocument/2006/relationships/image" Target="../media/image133.emf"/><Relationship Id="rId17" Type="http://schemas.openxmlformats.org/officeDocument/2006/relationships/customXml" Target="../ink/ink186.xml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3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emf"/><Relationship Id="rId11" Type="http://schemas.openxmlformats.org/officeDocument/2006/relationships/customXml" Target="../ink/ink183.xml"/><Relationship Id="rId15" Type="http://schemas.openxmlformats.org/officeDocument/2006/relationships/customXml" Target="../ink/ink185.xml"/><Relationship Id="rId10" Type="http://schemas.openxmlformats.org/officeDocument/2006/relationships/image" Target="../media/image132.emf"/><Relationship Id="rId9" Type="http://schemas.openxmlformats.org/officeDocument/2006/relationships/customXml" Target="../ink/ink182.xml"/><Relationship Id="rId14" Type="http://schemas.openxmlformats.org/officeDocument/2006/relationships/image" Target="../media/image13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13" Type="http://schemas.openxmlformats.org/officeDocument/2006/relationships/customXml" Target="../ink/ink191.xml"/><Relationship Id="rId18" Type="http://schemas.openxmlformats.org/officeDocument/2006/relationships/image" Target="../media/image167.emf"/><Relationship Id="rId26" Type="http://schemas.openxmlformats.org/officeDocument/2006/relationships/image" Target="../media/image140.emf"/><Relationship Id="rId39" Type="http://schemas.openxmlformats.org/officeDocument/2006/relationships/customXml" Target="../ink/ink204.xml"/><Relationship Id="rId3" Type="http://schemas.openxmlformats.org/officeDocument/2006/relationships/customXml" Target="../ink/ink187.xml"/><Relationship Id="rId21" Type="http://schemas.openxmlformats.org/officeDocument/2006/relationships/customXml" Target="../ink/ink195.xml"/><Relationship Id="rId34" Type="http://schemas.openxmlformats.org/officeDocument/2006/relationships/image" Target="../media/image144.emf"/><Relationship Id="rId12" Type="http://schemas.openxmlformats.org/officeDocument/2006/relationships/image" Target="../media/image157.emf"/><Relationship Id="rId17" Type="http://schemas.openxmlformats.org/officeDocument/2006/relationships/customXml" Target="../ink/ink193.xml"/><Relationship Id="rId25" Type="http://schemas.openxmlformats.org/officeDocument/2006/relationships/customXml" Target="../ink/ink197.xml"/><Relationship Id="rId33" Type="http://schemas.openxmlformats.org/officeDocument/2006/relationships/customXml" Target="../ink/ink201.xml"/><Relationship Id="rId38" Type="http://schemas.openxmlformats.org/officeDocument/2006/relationships/image" Target="../media/image146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66.emf"/><Relationship Id="rId20" Type="http://schemas.openxmlformats.org/officeDocument/2006/relationships/image" Target="../media/image168.emf"/><Relationship Id="rId29" Type="http://schemas.openxmlformats.org/officeDocument/2006/relationships/customXml" Target="../ink/ink199.xml"/><Relationship Id="rId1" Type="http://schemas.openxmlformats.org/officeDocument/2006/relationships/slideLayout" Target="../slideLayouts/slideLayout13.xml"/><Relationship Id="rId11" Type="http://schemas.openxmlformats.org/officeDocument/2006/relationships/customXml" Target="../ink/ink190.xml"/><Relationship Id="rId24" Type="http://schemas.openxmlformats.org/officeDocument/2006/relationships/image" Target="../media/image139.emf"/><Relationship Id="rId32" Type="http://schemas.openxmlformats.org/officeDocument/2006/relationships/image" Target="../media/image143.emf"/><Relationship Id="rId37" Type="http://schemas.openxmlformats.org/officeDocument/2006/relationships/customXml" Target="../ink/ink203.xml"/><Relationship Id="rId40" Type="http://schemas.openxmlformats.org/officeDocument/2006/relationships/image" Target="../media/image147.emf"/><Relationship Id="rId5" Type="http://schemas.openxmlformats.org/officeDocument/2006/relationships/customXml" Target="../ink/ink188.xml"/><Relationship Id="rId15" Type="http://schemas.openxmlformats.org/officeDocument/2006/relationships/customXml" Target="../ink/ink192.xml"/><Relationship Id="rId23" Type="http://schemas.openxmlformats.org/officeDocument/2006/relationships/customXml" Target="../ink/ink196.xml"/><Relationship Id="rId28" Type="http://schemas.openxmlformats.org/officeDocument/2006/relationships/image" Target="../media/image141.emf"/><Relationship Id="rId36" Type="http://schemas.openxmlformats.org/officeDocument/2006/relationships/image" Target="../media/image145.emf"/><Relationship Id="rId10" Type="http://schemas.openxmlformats.org/officeDocument/2006/relationships/image" Target="../media/image164.emf"/><Relationship Id="rId19" Type="http://schemas.openxmlformats.org/officeDocument/2006/relationships/customXml" Target="../ink/ink194.xml"/><Relationship Id="rId31" Type="http://schemas.openxmlformats.org/officeDocument/2006/relationships/customXml" Target="../ink/ink200.xml"/><Relationship Id="rId4" Type="http://schemas.openxmlformats.org/officeDocument/2006/relationships/image" Target="../media/image137.emf"/><Relationship Id="rId9" Type="http://schemas.openxmlformats.org/officeDocument/2006/relationships/customXml" Target="../ink/ink189.xml"/><Relationship Id="rId14" Type="http://schemas.openxmlformats.org/officeDocument/2006/relationships/image" Target="../media/image165.emf"/><Relationship Id="rId22" Type="http://schemas.openxmlformats.org/officeDocument/2006/relationships/image" Target="../media/image138.emf"/><Relationship Id="rId27" Type="http://schemas.openxmlformats.org/officeDocument/2006/relationships/customXml" Target="../ink/ink198.xml"/><Relationship Id="rId30" Type="http://schemas.openxmlformats.org/officeDocument/2006/relationships/image" Target="../media/image142.emf"/><Relationship Id="rId35" Type="http://schemas.openxmlformats.org/officeDocument/2006/relationships/customXml" Target="../ink/ink20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13" Type="http://schemas.openxmlformats.org/officeDocument/2006/relationships/customXml" Target="../ink/ink209.xml"/><Relationship Id="rId18" Type="http://schemas.openxmlformats.org/officeDocument/2006/relationships/image" Target="../media/image167.emf"/><Relationship Id="rId26" Type="http://schemas.openxmlformats.org/officeDocument/2006/relationships/image" Target="../media/image150.emf"/><Relationship Id="rId39" Type="http://schemas.openxmlformats.org/officeDocument/2006/relationships/customXml" Target="../ink/ink222.xml"/><Relationship Id="rId3" Type="http://schemas.openxmlformats.org/officeDocument/2006/relationships/customXml" Target="../ink/ink205.xml"/><Relationship Id="rId21" Type="http://schemas.openxmlformats.org/officeDocument/2006/relationships/customXml" Target="../ink/ink213.xml"/><Relationship Id="rId34" Type="http://schemas.openxmlformats.org/officeDocument/2006/relationships/image" Target="../media/image144.emf"/><Relationship Id="rId42" Type="http://schemas.openxmlformats.org/officeDocument/2006/relationships/image" Target="../media/image146.emf"/><Relationship Id="rId12" Type="http://schemas.openxmlformats.org/officeDocument/2006/relationships/image" Target="../media/image157.emf"/><Relationship Id="rId17" Type="http://schemas.openxmlformats.org/officeDocument/2006/relationships/customXml" Target="../ink/ink211.xml"/><Relationship Id="rId25" Type="http://schemas.openxmlformats.org/officeDocument/2006/relationships/customXml" Target="../ink/ink215.xml"/><Relationship Id="rId33" Type="http://schemas.openxmlformats.org/officeDocument/2006/relationships/customXml" Target="../ink/ink219.xml"/><Relationship Id="rId38" Type="http://schemas.openxmlformats.org/officeDocument/2006/relationships/image" Target="../media/image156.emf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66.emf"/><Relationship Id="rId20" Type="http://schemas.openxmlformats.org/officeDocument/2006/relationships/image" Target="../media/image168.emf"/><Relationship Id="rId29" Type="http://schemas.openxmlformats.org/officeDocument/2006/relationships/customXml" Target="../ink/ink217.xml"/><Relationship Id="rId41" Type="http://schemas.openxmlformats.org/officeDocument/2006/relationships/customXml" Target="../ink/ink223.xml"/><Relationship Id="rId1" Type="http://schemas.openxmlformats.org/officeDocument/2006/relationships/slideLayout" Target="../slideLayouts/slideLayout13.xml"/><Relationship Id="rId11" Type="http://schemas.openxmlformats.org/officeDocument/2006/relationships/customXml" Target="../ink/ink208.xml"/><Relationship Id="rId24" Type="http://schemas.openxmlformats.org/officeDocument/2006/relationships/image" Target="../media/image149.emf"/><Relationship Id="rId32" Type="http://schemas.openxmlformats.org/officeDocument/2006/relationships/image" Target="../media/image143.emf"/><Relationship Id="rId37" Type="http://schemas.openxmlformats.org/officeDocument/2006/relationships/customXml" Target="../ink/ink221.xml"/><Relationship Id="rId40" Type="http://schemas.openxmlformats.org/officeDocument/2006/relationships/image" Target="../media/image145.emf"/><Relationship Id="rId5" Type="http://schemas.openxmlformats.org/officeDocument/2006/relationships/customXml" Target="../ink/ink206.xml"/><Relationship Id="rId15" Type="http://schemas.openxmlformats.org/officeDocument/2006/relationships/customXml" Target="../ink/ink210.xml"/><Relationship Id="rId23" Type="http://schemas.openxmlformats.org/officeDocument/2006/relationships/customXml" Target="../ink/ink214.xml"/><Relationship Id="rId28" Type="http://schemas.openxmlformats.org/officeDocument/2006/relationships/image" Target="../media/image151.emf"/><Relationship Id="rId36" Type="http://schemas.openxmlformats.org/officeDocument/2006/relationships/image" Target="../media/image153.emf"/><Relationship Id="rId10" Type="http://schemas.openxmlformats.org/officeDocument/2006/relationships/image" Target="../media/image164.emf"/><Relationship Id="rId19" Type="http://schemas.openxmlformats.org/officeDocument/2006/relationships/customXml" Target="../ink/ink212.xml"/><Relationship Id="rId31" Type="http://schemas.openxmlformats.org/officeDocument/2006/relationships/customXml" Target="../ink/ink218.xml"/><Relationship Id="rId44" Type="http://schemas.openxmlformats.org/officeDocument/2006/relationships/image" Target="../media/image147.emf"/><Relationship Id="rId4" Type="http://schemas.openxmlformats.org/officeDocument/2006/relationships/image" Target="../media/image137.emf"/><Relationship Id="rId9" Type="http://schemas.openxmlformats.org/officeDocument/2006/relationships/customXml" Target="../ink/ink207.xml"/><Relationship Id="rId14" Type="http://schemas.openxmlformats.org/officeDocument/2006/relationships/image" Target="../media/image165.emf"/><Relationship Id="rId22" Type="http://schemas.openxmlformats.org/officeDocument/2006/relationships/image" Target="../media/image148.emf"/><Relationship Id="rId27" Type="http://schemas.openxmlformats.org/officeDocument/2006/relationships/customXml" Target="../ink/ink216.xml"/><Relationship Id="rId30" Type="http://schemas.openxmlformats.org/officeDocument/2006/relationships/image" Target="../media/image152.emf"/><Relationship Id="rId35" Type="http://schemas.openxmlformats.org/officeDocument/2006/relationships/customXml" Target="../ink/ink220.xml"/><Relationship Id="rId43" Type="http://schemas.openxmlformats.org/officeDocument/2006/relationships/customXml" Target="../ink/ink22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6.xml"/><Relationship Id="rId13" Type="http://schemas.openxmlformats.org/officeDocument/2006/relationships/image" Target="../media/image165.emf"/><Relationship Id="rId18" Type="http://schemas.openxmlformats.org/officeDocument/2006/relationships/customXml" Target="../ink/ink231.xml"/><Relationship Id="rId26" Type="http://schemas.openxmlformats.org/officeDocument/2006/relationships/customXml" Target="../ink/ink235.xml"/><Relationship Id="rId3" Type="http://schemas.openxmlformats.org/officeDocument/2006/relationships/customXml" Target="../ink/ink225.xml"/><Relationship Id="rId21" Type="http://schemas.openxmlformats.org/officeDocument/2006/relationships/image" Target="../media/image158.emf"/><Relationship Id="rId34" Type="http://schemas.openxmlformats.org/officeDocument/2006/relationships/customXml" Target="../ink/ink239.xml"/><Relationship Id="rId7" Type="http://schemas.openxmlformats.org/officeDocument/2006/relationships/image" Target="../media/image163.emf"/><Relationship Id="rId12" Type="http://schemas.openxmlformats.org/officeDocument/2006/relationships/customXml" Target="../ink/ink228.xml"/><Relationship Id="rId17" Type="http://schemas.openxmlformats.org/officeDocument/2006/relationships/image" Target="../media/image167.emf"/><Relationship Id="rId25" Type="http://schemas.openxmlformats.org/officeDocument/2006/relationships/image" Target="../media/image160.emf"/><Relationship Id="rId33" Type="http://schemas.openxmlformats.org/officeDocument/2006/relationships/image" Target="../media/image170.emf"/><Relationship Id="rId38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6" Type="http://schemas.openxmlformats.org/officeDocument/2006/relationships/customXml" Target="../ink/ink230.xml"/><Relationship Id="rId20" Type="http://schemas.openxmlformats.org/officeDocument/2006/relationships/customXml" Target="../ink/ink232.xml"/><Relationship Id="rId29" Type="http://schemas.openxmlformats.org/officeDocument/2006/relationships/image" Target="../media/image162.emf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157.emf"/><Relationship Id="rId24" Type="http://schemas.openxmlformats.org/officeDocument/2006/relationships/customXml" Target="../ink/ink234.xml"/><Relationship Id="rId32" Type="http://schemas.openxmlformats.org/officeDocument/2006/relationships/customXml" Target="../ink/ink238.xml"/><Relationship Id="rId37" Type="http://schemas.openxmlformats.org/officeDocument/2006/relationships/image" Target="../media/image172.emf"/><Relationship Id="rId15" Type="http://schemas.openxmlformats.org/officeDocument/2006/relationships/image" Target="../media/image166.emf"/><Relationship Id="rId23" Type="http://schemas.openxmlformats.org/officeDocument/2006/relationships/image" Target="../media/image159.emf"/><Relationship Id="rId28" Type="http://schemas.openxmlformats.org/officeDocument/2006/relationships/customXml" Target="../ink/ink236.xml"/><Relationship Id="rId36" Type="http://schemas.openxmlformats.org/officeDocument/2006/relationships/customXml" Target="../ink/ink240.xml"/><Relationship Id="rId10" Type="http://schemas.openxmlformats.org/officeDocument/2006/relationships/customXml" Target="../ink/ink227.xml"/><Relationship Id="rId19" Type="http://schemas.openxmlformats.org/officeDocument/2006/relationships/image" Target="../media/image168.emf"/><Relationship Id="rId31" Type="http://schemas.openxmlformats.org/officeDocument/2006/relationships/image" Target="../media/image169.emf"/><Relationship Id="rId9" Type="http://schemas.openxmlformats.org/officeDocument/2006/relationships/image" Target="../media/image164.emf"/><Relationship Id="rId14" Type="http://schemas.openxmlformats.org/officeDocument/2006/relationships/customXml" Target="../ink/ink229.xml"/><Relationship Id="rId22" Type="http://schemas.openxmlformats.org/officeDocument/2006/relationships/customXml" Target="../ink/ink233.xml"/><Relationship Id="rId27" Type="http://schemas.openxmlformats.org/officeDocument/2006/relationships/image" Target="../media/image161.emf"/><Relationship Id="rId30" Type="http://schemas.openxmlformats.org/officeDocument/2006/relationships/customXml" Target="../ink/ink237.xml"/><Relationship Id="rId35" Type="http://schemas.openxmlformats.org/officeDocument/2006/relationships/image" Target="../media/image17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2.xml"/><Relationship Id="rId13" Type="http://schemas.openxmlformats.org/officeDocument/2006/relationships/image" Target="../media/image165.emf"/><Relationship Id="rId18" Type="http://schemas.openxmlformats.org/officeDocument/2006/relationships/customXml" Target="../ink/ink247.xml"/><Relationship Id="rId26" Type="http://schemas.openxmlformats.org/officeDocument/2006/relationships/customXml" Target="../ink/ink251.xml"/><Relationship Id="rId39" Type="http://schemas.openxmlformats.org/officeDocument/2006/relationships/image" Target="../media/image174.emf"/><Relationship Id="rId3" Type="http://schemas.openxmlformats.org/officeDocument/2006/relationships/image" Target="../media/image10.png"/><Relationship Id="rId21" Type="http://schemas.openxmlformats.org/officeDocument/2006/relationships/image" Target="../media/image158.emf"/><Relationship Id="rId34" Type="http://schemas.openxmlformats.org/officeDocument/2006/relationships/customXml" Target="../ink/ink255.xml"/><Relationship Id="rId7" Type="http://schemas.openxmlformats.org/officeDocument/2006/relationships/image" Target="../media/image163.emf"/><Relationship Id="rId12" Type="http://schemas.openxmlformats.org/officeDocument/2006/relationships/customXml" Target="../ink/ink244.xml"/><Relationship Id="rId17" Type="http://schemas.openxmlformats.org/officeDocument/2006/relationships/image" Target="../media/image167.emf"/><Relationship Id="rId25" Type="http://schemas.openxmlformats.org/officeDocument/2006/relationships/image" Target="../media/image160.emf"/><Relationship Id="rId33" Type="http://schemas.openxmlformats.org/officeDocument/2006/relationships/image" Target="../media/image170.emf"/><Relationship Id="rId38" Type="http://schemas.openxmlformats.org/officeDocument/2006/relationships/customXml" Target="../ink/ink257.xml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246.xml"/><Relationship Id="rId20" Type="http://schemas.openxmlformats.org/officeDocument/2006/relationships/customXml" Target="../ink/ink248.xml"/><Relationship Id="rId29" Type="http://schemas.openxmlformats.org/officeDocument/2006/relationships/image" Target="../media/image162.emf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157.emf"/><Relationship Id="rId24" Type="http://schemas.openxmlformats.org/officeDocument/2006/relationships/customXml" Target="../ink/ink250.xml"/><Relationship Id="rId32" Type="http://schemas.openxmlformats.org/officeDocument/2006/relationships/customXml" Target="../ink/ink254.xml"/><Relationship Id="rId37" Type="http://schemas.openxmlformats.org/officeDocument/2006/relationships/image" Target="../media/image172.emf"/><Relationship Id="rId15" Type="http://schemas.openxmlformats.org/officeDocument/2006/relationships/image" Target="../media/image166.emf"/><Relationship Id="rId23" Type="http://schemas.openxmlformats.org/officeDocument/2006/relationships/image" Target="../media/image159.emf"/><Relationship Id="rId28" Type="http://schemas.openxmlformats.org/officeDocument/2006/relationships/customXml" Target="../ink/ink252.xml"/><Relationship Id="rId36" Type="http://schemas.openxmlformats.org/officeDocument/2006/relationships/customXml" Target="../ink/ink256.xml"/><Relationship Id="rId10" Type="http://schemas.openxmlformats.org/officeDocument/2006/relationships/customXml" Target="../ink/ink243.xml"/><Relationship Id="rId19" Type="http://schemas.openxmlformats.org/officeDocument/2006/relationships/image" Target="../media/image168.emf"/><Relationship Id="rId31" Type="http://schemas.openxmlformats.org/officeDocument/2006/relationships/image" Target="../media/image169.emf"/><Relationship Id="rId4" Type="http://schemas.openxmlformats.org/officeDocument/2006/relationships/customXml" Target="../ink/ink241.xml"/><Relationship Id="rId9" Type="http://schemas.openxmlformats.org/officeDocument/2006/relationships/image" Target="../media/image164.emf"/><Relationship Id="rId14" Type="http://schemas.openxmlformats.org/officeDocument/2006/relationships/customXml" Target="../ink/ink245.xml"/><Relationship Id="rId22" Type="http://schemas.openxmlformats.org/officeDocument/2006/relationships/customXml" Target="../ink/ink249.xml"/><Relationship Id="rId27" Type="http://schemas.openxmlformats.org/officeDocument/2006/relationships/image" Target="../media/image161.emf"/><Relationship Id="rId30" Type="http://schemas.openxmlformats.org/officeDocument/2006/relationships/customXml" Target="../ink/ink253.xml"/><Relationship Id="rId35" Type="http://schemas.openxmlformats.org/officeDocument/2006/relationships/image" Target="../media/image17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9.xml"/><Relationship Id="rId13" Type="http://schemas.openxmlformats.org/officeDocument/2006/relationships/image" Target="../media/image165.emf"/><Relationship Id="rId18" Type="http://schemas.openxmlformats.org/officeDocument/2006/relationships/customXml" Target="../ink/ink264.xml"/><Relationship Id="rId26" Type="http://schemas.openxmlformats.org/officeDocument/2006/relationships/customXml" Target="../ink/ink268.xml"/><Relationship Id="rId39" Type="http://schemas.openxmlformats.org/officeDocument/2006/relationships/image" Target="../media/image175.emf"/><Relationship Id="rId3" Type="http://schemas.openxmlformats.org/officeDocument/2006/relationships/image" Target="../media/image10.png"/><Relationship Id="rId21" Type="http://schemas.openxmlformats.org/officeDocument/2006/relationships/image" Target="../media/image158.emf"/><Relationship Id="rId34" Type="http://schemas.openxmlformats.org/officeDocument/2006/relationships/customXml" Target="../ink/ink272.xml"/><Relationship Id="rId7" Type="http://schemas.openxmlformats.org/officeDocument/2006/relationships/image" Target="../media/image163.emf"/><Relationship Id="rId12" Type="http://schemas.openxmlformats.org/officeDocument/2006/relationships/customXml" Target="../ink/ink261.xml"/><Relationship Id="rId17" Type="http://schemas.openxmlformats.org/officeDocument/2006/relationships/image" Target="../media/image167.emf"/><Relationship Id="rId25" Type="http://schemas.openxmlformats.org/officeDocument/2006/relationships/image" Target="../media/image160.emf"/><Relationship Id="rId33" Type="http://schemas.openxmlformats.org/officeDocument/2006/relationships/image" Target="../media/image170.emf"/><Relationship Id="rId38" Type="http://schemas.openxmlformats.org/officeDocument/2006/relationships/customXml" Target="../ink/ink274.xml"/><Relationship Id="rId2" Type="http://schemas.openxmlformats.org/officeDocument/2006/relationships/notesSlide" Target="../notesSlides/notesSlide39.xml"/><Relationship Id="rId16" Type="http://schemas.openxmlformats.org/officeDocument/2006/relationships/customXml" Target="../ink/ink263.xml"/><Relationship Id="rId20" Type="http://schemas.openxmlformats.org/officeDocument/2006/relationships/customXml" Target="../ink/ink265.xml"/><Relationship Id="rId29" Type="http://schemas.openxmlformats.org/officeDocument/2006/relationships/image" Target="../media/image162.emf"/><Relationship Id="rId41" Type="http://schemas.openxmlformats.org/officeDocument/2006/relationships/image" Target="../media/image174.emf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157.emf"/><Relationship Id="rId24" Type="http://schemas.openxmlformats.org/officeDocument/2006/relationships/customXml" Target="../ink/ink267.xml"/><Relationship Id="rId32" Type="http://schemas.openxmlformats.org/officeDocument/2006/relationships/customXml" Target="../ink/ink271.xml"/><Relationship Id="rId37" Type="http://schemas.openxmlformats.org/officeDocument/2006/relationships/image" Target="../media/image172.emf"/><Relationship Id="rId40" Type="http://schemas.openxmlformats.org/officeDocument/2006/relationships/customXml" Target="../ink/ink275.xml"/><Relationship Id="rId15" Type="http://schemas.openxmlformats.org/officeDocument/2006/relationships/image" Target="../media/image166.emf"/><Relationship Id="rId23" Type="http://schemas.openxmlformats.org/officeDocument/2006/relationships/image" Target="../media/image159.emf"/><Relationship Id="rId28" Type="http://schemas.openxmlformats.org/officeDocument/2006/relationships/customXml" Target="../ink/ink269.xml"/><Relationship Id="rId36" Type="http://schemas.openxmlformats.org/officeDocument/2006/relationships/customXml" Target="../ink/ink273.xml"/><Relationship Id="rId10" Type="http://schemas.openxmlformats.org/officeDocument/2006/relationships/customXml" Target="../ink/ink260.xml"/><Relationship Id="rId19" Type="http://schemas.openxmlformats.org/officeDocument/2006/relationships/image" Target="../media/image168.emf"/><Relationship Id="rId31" Type="http://schemas.openxmlformats.org/officeDocument/2006/relationships/image" Target="../media/image169.emf"/><Relationship Id="rId4" Type="http://schemas.openxmlformats.org/officeDocument/2006/relationships/customXml" Target="../ink/ink258.xml"/><Relationship Id="rId9" Type="http://schemas.openxmlformats.org/officeDocument/2006/relationships/image" Target="../media/image164.emf"/><Relationship Id="rId14" Type="http://schemas.openxmlformats.org/officeDocument/2006/relationships/customXml" Target="../ink/ink262.xml"/><Relationship Id="rId22" Type="http://schemas.openxmlformats.org/officeDocument/2006/relationships/customXml" Target="../ink/ink266.xml"/><Relationship Id="rId27" Type="http://schemas.openxmlformats.org/officeDocument/2006/relationships/image" Target="../media/image161.emf"/><Relationship Id="rId30" Type="http://schemas.openxmlformats.org/officeDocument/2006/relationships/customXml" Target="../ink/ink270.xml"/><Relationship Id="rId35" Type="http://schemas.openxmlformats.org/officeDocument/2006/relationships/image" Target="../media/image171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9.xml"/><Relationship Id="rId3" Type="http://schemas.openxmlformats.org/officeDocument/2006/relationships/image" Target="../media/image176.emf"/><Relationship Id="rId7" Type="http://schemas.openxmlformats.org/officeDocument/2006/relationships/image" Target="../media/image145.emf"/><Relationship Id="rId2" Type="http://schemas.openxmlformats.org/officeDocument/2006/relationships/customXml" Target="../ink/ink27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78.xml"/><Relationship Id="rId11" Type="http://schemas.openxmlformats.org/officeDocument/2006/relationships/image" Target="../media/image147.emf"/><Relationship Id="rId5" Type="http://schemas.openxmlformats.org/officeDocument/2006/relationships/image" Target="../media/image143.emf"/><Relationship Id="rId10" Type="http://schemas.openxmlformats.org/officeDocument/2006/relationships/customXml" Target="../ink/ink280.xml"/><Relationship Id="rId4" Type="http://schemas.openxmlformats.org/officeDocument/2006/relationships/customXml" Target="../ink/ink277.xml"/><Relationship Id="rId9" Type="http://schemas.openxmlformats.org/officeDocument/2006/relationships/image" Target="../media/image17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customXml" Target="../ink/ink281.xml"/><Relationship Id="rId7" Type="http://schemas.openxmlformats.org/officeDocument/2006/relationships/customXml" Target="../ink/ink283.xml"/><Relationship Id="rId12" Type="http://schemas.openxmlformats.org/officeDocument/2006/relationships/image" Target="../media/image14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emf"/><Relationship Id="rId11" Type="http://schemas.openxmlformats.org/officeDocument/2006/relationships/customXml" Target="../ink/ink285.xml"/><Relationship Id="rId5" Type="http://schemas.openxmlformats.org/officeDocument/2006/relationships/customXml" Target="../ink/ink282.xml"/><Relationship Id="rId10" Type="http://schemas.openxmlformats.org/officeDocument/2006/relationships/image" Target="../media/image177.emf"/><Relationship Id="rId4" Type="http://schemas.openxmlformats.org/officeDocument/2006/relationships/image" Target="../media/image176.emf"/><Relationship Id="rId9" Type="http://schemas.openxmlformats.org/officeDocument/2006/relationships/customXml" Target="../ink/ink28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13" Type="http://schemas.openxmlformats.org/officeDocument/2006/relationships/customXml" Target="../ink/ink291.xml"/><Relationship Id="rId18" Type="http://schemas.openxmlformats.org/officeDocument/2006/relationships/image" Target="../media/image186.emf"/><Relationship Id="rId26" Type="http://schemas.openxmlformats.org/officeDocument/2006/relationships/image" Target="../media/image190.emf"/><Relationship Id="rId3" Type="http://schemas.openxmlformats.org/officeDocument/2006/relationships/customXml" Target="../ink/ink286.xml"/><Relationship Id="rId21" Type="http://schemas.openxmlformats.org/officeDocument/2006/relationships/customXml" Target="../ink/ink295.xml"/><Relationship Id="rId7" Type="http://schemas.openxmlformats.org/officeDocument/2006/relationships/customXml" Target="../ink/ink288.xml"/><Relationship Id="rId12" Type="http://schemas.openxmlformats.org/officeDocument/2006/relationships/image" Target="../media/image183.emf"/><Relationship Id="rId17" Type="http://schemas.openxmlformats.org/officeDocument/2006/relationships/customXml" Target="../ink/ink293.xml"/><Relationship Id="rId25" Type="http://schemas.openxmlformats.org/officeDocument/2006/relationships/customXml" Target="../ink/ink297.xml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85.emf"/><Relationship Id="rId20" Type="http://schemas.openxmlformats.org/officeDocument/2006/relationships/image" Target="../media/image18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9.emf"/><Relationship Id="rId11" Type="http://schemas.openxmlformats.org/officeDocument/2006/relationships/customXml" Target="../ink/ink290.xml"/><Relationship Id="rId24" Type="http://schemas.openxmlformats.org/officeDocument/2006/relationships/image" Target="../media/image189.emf"/><Relationship Id="rId5" Type="http://schemas.openxmlformats.org/officeDocument/2006/relationships/customXml" Target="../ink/ink287.xml"/><Relationship Id="rId15" Type="http://schemas.openxmlformats.org/officeDocument/2006/relationships/customXml" Target="../ink/ink292.xml"/><Relationship Id="rId23" Type="http://schemas.openxmlformats.org/officeDocument/2006/relationships/customXml" Target="../ink/ink296.xml"/><Relationship Id="rId10" Type="http://schemas.openxmlformats.org/officeDocument/2006/relationships/image" Target="../media/image182.emf"/><Relationship Id="rId19" Type="http://schemas.openxmlformats.org/officeDocument/2006/relationships/customXml" Target="../ink/ink294.xml"/><Relationship Id="rId4" Type="http://schemas.openxmlformats.org/officeDocument/2006/relationships/image" Target="../media/image178.emf"/><Relationship Id="rId9" Type="http://schemas.openxmlformats.org/officeDocument/2006/relationships/customXml" Target="../ink/ink289.xml"/><Relationship Id="rId14" Type="http://schemas.openxmlformats.org/officeDocument/2006/relationships/image" Target="../media/image184.emf"/><Relationship Id="rId22" Type="http://schemas.openxmlformats.org/officeDocument/2006/relationships/image" Target="../media/image18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13" Type="http://schemas.openxmlformats.org/officeDocument/2006/relationships/customXml" Target="../ink/ink5.xml"/><Relationship Id="rId18" Type="http://schemas.openxmlformats.org/officeDocument/2006/relationships/image" Target="../media/image23.emf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12" Type="http://schemas.openxmlformats.org/officeDocument/2006/relationships/image" Target="../media/image20.emf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10.emf"/><Relationship Id="rId11" Type="http://schemas.openxmlformats.org/officeDocument/2006/relationships/customXml" Target="../ink/ink4.xml"/><Relationship Id="rId15" Type="http://schemas.openxmlformats.org/officeDocument/2006/relationships/customXml" Target="../ink/ink6.xml"/><Relationship Id="rId10" Type="http://schemas.openxmlformats.org/officeDocument/2006/relationships/image" Target="../media/image193.emf"/><Relationship Id="rId9" Type="http://schemas.openxmlformats.org/officeDocument/2006/relationships/customXml" Target="../ink/ink3.xml"/><Relationship Id="rId14" Type="http://schemas.openxmlformats.org/officeDocument/2006/relationships/image" Target="../media/image21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emf"/><Relationship Id="rId18" Type="http://schemas.openxmlformats.org/officeDocument/2006/relationships/customXml" Target="../ink/ink304.xml"/><Relationship Id="rId26" Type="http://schemas.openxmlformats.org/officeDocument/2006/relationships/customXml" Target="../ink/ink308.xml"/><Relationship Id="rId39" Type="http://schemas.openxmlformats.org/officeDocument/2006/relationships/image" Target="../media/image68.emf"/><Relationship Id="rId21" Type="http://schemas.openxmlformats.org/officeDocument/2006/relationships/image" Target="../media/image46.emf"/><Relationship Id="rId34" Type="http://schemas.openxmlformats.org/officeDocument/2006/relationships/customXml" Target="../ink/ink312.xml"/><Relationship Id="rId42" Type="http://schemas.openxmlformats.org/officeDocument/2006/relationships/customXml" Target="../ink/ink316.xml"/><Relationship Id="rId47" Type="http://schemas.openxmlformats.org/officeDocument/2006/relationships/image" Target="../media/image76.emf"/><Relationship Id="rId50" Type="http://schemas.openxmlformats.org/officeDocument/2006/relationships/customXml" Target="../ink/ink320.xml"/><Relationship Id="rId55" Type="http://schemas.openxmlformats.org/officeDocument/2006/relationships/image" Target="../media/image91.emf"/><Relationship Id="rId63" Type="http://schemas.openxmlformats.org/officeDocument/2006/relationships/image" Target="../media/image95.emf"/><Relationship Id="rId68" Type="http://schemas.openxmlformats.org/officeDocument/2006/relationships/customXml" Target="../ink/ink329.xml"/><Relationship Id="rId76" Type="http://schemas.openxmlformats.org/officeDocument/2006/relationships/customXml" Target="../ink/ink333.xml"/><Relationship Id="rId7" Type="http://schemas.openxmlformats.org/officeDocument/2006/relationships/image" Target="../media/image16.emf"/><Relationship Id="rId71" Type="http://schemas.openxmlformats.org/officeDocument/2006/relationships/image" Target="../media/image99.emf"/><Relationship Id="rId2" Type="http://schemas.openxmlformats.org/officeDocument/2006/relationships/notesSlide" Target="../notesSlides/notesSlide42.xml"/><Relationship Id="rId16" Type="http://schemas.openxmlformats.org/officeDocument/2006/relationships/customXml" Target="../ink/ink303.xml"/><Relationship Id="rId29" Type="http://schemas.openxmlformats.org/officeDocument/2006/relationships/image" Target="../media/image63.emf"/><Relationship Id="rId11" Type="http://schemas.openxmlformats.org/officeDocument/2006/relationships/image" Target="../media/image18.emf"/><Relationship Id="rId24" Type="http://schemas.openxmlformats.org/officeDocument/2006/relationships/customXml" Target="../ink/ink307.xml"/><Relationship Id="rId32" Type="http://schemas.openxmlformats.org/officeDocument/2006/relationships/customXml" Target="../ink/ink311.xml"/><Relationship Id="rId37" Type="http://schemas.openxmlformats.org/officeDocument/2006/relationships/image" Target="../media/image67.emf"/><Relationship Id="rId40" Type="http://schemas.openxmlformats.org/officeDocument/2006/relationships/customXml" Target="../ink/ink315.xml"/><Relationship Id="rId45" Type="http://schemas.openxmlformats.org/officeDocument/2006/relationships/image" Target="../media/image73.emf"/><Relationship Id="rId53" Type="http://schemas.openxmlformats.org/officeDocument/2006/relationships/image" Target="../media/image191.emf"/><Relationship Id="rId58" Type="http://schemas.openxmlformats.org/officeDocument/2006/relationships/customXml" Target="../ink/ink324.xml"/><Relationship Id="rId66" Type="http://schemas.openxmlformats.org/officeDocument/2006/relationships/customXml" Target="../ink/ink328.xml"/><Relationship Id="rId74" Type="http://schemas.openxmlformats.org/officeDocument/2006/relationships/customXml" Target="../ink/ink332.xml"/><Relationship Id="rId79" Type="http://schemas.openxmlformats.org/officeDocument/2006/relationships/image" Target="../media/image103.emf"/><Relationship Id="rId5" Type="http://schemas.openxmlformats.org/officeDocument/2006/relationships/image" Target="../media/image6.wmf"/><Relationship Id="rId61" Type="http://schemas.openxmlformats.org/officeDocument/2006/relationships/image" Target="../media/image94.emf"/><Relationship Id="rId10" Type="http://schemas.openxmlformats.org/officeDocument/2006/relationships/customXml" Target="../ink/ink300.xml"/><Relationship Id="rId19" Type="http://schemas.openxmlformats.org/officeDocument/2006/relationships/image" Target="../media/image41.emf"/><Relationship Id="rId31" Type="http://schemas.openxmlformats.org/officeDocument/2006/relationships/image" Target="../media/image64.emf"/><Relationship Id="rId44" Type="http://schemas.openxmlformats.org/officeDocument/2006/relationships/customXml" Target="../ink/ink317.xml"/><Relationship Id="rId52" Type="http://schemas.openxmlformats.org/officeDocument/2006/relationships/customXml" Target="../ink/ink321.xml"/><Relationship Id="rId60" Type="http://schemas.openxmlformats.org/officeDocument/2006/relationships/customXml" Target="../ink/ink325.xml"/><Relationship Id="rId65" Type="http://schemas.openxmlformats.org/officeDocument/2006/relationships/image" Target="../media/image96.emf"/><Relationship Id="rId73" Type="http://schemas.openxmlformats.org/officeDocument/2006/relationships/image" Target="../media/image100.emf"/><Relationship Id="rId78" Type="http://schemas.openxmlformats.org/officeDocument/2006/relationships/customXml" Target="../ink/ink334.xml"/><Relationship Id="rId4" Type="http://schemas.openxmlformats.org/officeDocument/2006/relationships/image" Target="../media/image5.wmf"/><Relationship Id="rId9" Type="http://schemas.openxmlformats.org/officeDocument/2006/relationships/image" Target="../media/image17.emf"/><Relationship Id="rId14" Type="http://schemas.openxmlformats.org/officeDocument/2006/relationships/customXml" Target="../ink/ink302.xml"/><Relationship Id="rId22" Type="http://schemas.openxmlformats.org/officeDocument/2006/relationships/customXml" Target="../ink/ink306.xml"/><Relationship Id="rId27" Type="http://schemas.openxmlformats.org/officeDocument/2006/relationships/image" Target="../media/image49.emf"/><Relationship Id="rId30" Type="http://schemas.openxmlformats.org/officeDocument/2006/relationships/customXml" Target="../ink/ink310.xml"/><Relationship Id="rId35" Type="http://schemas.openxmlformats.org/officeDocument/2006/relationships/image" Target="../media/image66.emf"/><Relationship Id="rId43" Type="http://schemas.openxmlformats.org/officeDocument/2006/relationships/image" Target="../media/image72.emf"/><Relationship Id="rId48" Type="http://schemas.openxmlformats.org/officeDocument/2006/relationships/customXml" Target="../ink/ink319.xml"/><Relationship Id="rId56" Type="http://schemas.openxmlformats.org/officeDocument/2006/relationships/customXml" Target="../ink/ink323.xml"/><Relationship Id="rId64" Type="http://schemas.openxmlformats.org/officeDocument/2006/relationships/customXml" Target="../ink/ink327.xml"/><Relationship Id="rId69" Type="http://schemas.openxmlformats.org/officeDocument/2006/relationships/image" Target="../media/image98.emf"/><Relationship Id="rId77" Type="http://schemas.openxmlformats.org/officeDocument/2006/relationships/image" Target="../media/image102.emf"/><Relationship Id="rId8" Type="http://schemas.openxmlformats.org/officeDocument/2006/relationships/customXml" Target="../ink/ink299.xml"/><Relationship Id="rId51" Type="http://schemas.openxmlformats.org/officeDocument/2006/relationships/image" Target="../media/image89.emf"/><Relationship Id="rId72" Type="http://schemas.openxmlformats.org/officeDocument/2006/relationships/customXml" Target="../ink/ink331.xml"/><Relationship Id="rId80" Type="http://schemas.openxmlformats.org/officeDocument/2006/relationships/image" Target="../media/image7.png"/><Relationship Id="rId3" Type="http://schemas.openxmlformats.org/officeDocument/2006/relationships/image" Target="../media/image4.wmf"/><Relationship Id="rId12" Type="http://schemas.openxmlformats.org/officeDocument/2006/relationships/customXml" Target="../ink/ink301.xml"/><Relationship Id="rId17" Type="http://schemas.openxmlformats.org/officeDocument/2006/relationships/image" Target="../media/image35.emf"/><Relationship Id="rId25" Type="http://schemas.openxmlformats.org/officeDocument/2006/relationships/image" Target="../media/image48.emf"/><Relationship Id="rId33" Type="http://schemas.openxmlformats.org/officeDocument/2006/relationships/image" Target="../media/image65.emf"/><Relationship Id="rId38" Type="http://schemas.openxmlformats.org/officeDocument/2006/relationships/customXml" Target="../ink/ink314.xml"/><Relationship Id="rId46" Type="http://schemas.openxmlformats.org/officeDocument/2006/relationships/customXml" Target="../ink/ink318.xml"/><Relationship Id="rId59" Type="http://schemas.openxmlformats.org/officeDocument/2006/relationships/image" Target="../media/image93.emf"/><Relationship Id="rId67" Type="http://schemas.openxmlformats.org/officeDocument/2006/relationships/image" Target="../media/image97.emf"/><Relationship Id="rId20" Type="http://schemas.openxmlformats.org/officeDocument/2006/relationships/customXml" Target="../ink/ink305.xml"/><Relationship Id="rId41" Type="http://schemas.openxmlformats.org/officeDocument/2006/relationships/image" Target="../media/image69.emf"/><Relationship Id="rId54" Type="http://schemas.openxmlformats.org/officeDocument/2006/relationships/customXml" Target="../ink/ink322.xml"/><Relationship Id="rId62" Type="http://schemas.openxmlformats.org/officeDocument/2006/relationships/customXml" Target="../ink/ink326.xml"/><Relationship Id="rId70" Type="http://schemas.openxmlformats.org/officeDocument/2006/relationships/customXml" Target="../ink/ink330.xml"/><Relationship Id="rId75" Type="http://schemas.openxmlformats.org/officeDocument/2006/relationships/image" Target="../media/image101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98.xml"/><Relationship Id="rId15" Type="http://schemas.openxmlformats.org/officeDocument/2006/relationships/image" Target="../media/image34.emf"/><Relationship Id="rId23" Type="http://schemas.openxmlformats.org/officeDocument/2006/relationships/image" Target="../media/image47.emf"/><Relationship Id="rId28" Type="http://schemas.openxmlformats.org/officeDocument/2006/relationships/customXml" Target="../ink/ink309.xml"/><Relationship Id="rId36" Type="http://schemas.openxmlformats.org/officeDocument/2006/relationships/customXml" Target="../ink/ink313.xml"/><Relationship Id="rId49" Type="http://schemas.openxmlformats.org/officeDocument/2006/relationships/image" Target="../media/image88.emf"/><Relationship Id="rId57" Type="http://schemas.openxmlformats.org/officeDocument/2006/relationships/image" Target="../media/image92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emf"/><Relationship Id="rId13" Type="http://schemas.openxmlformats.org/officeDocument/2006/relationships/customXml" Target="../ink/ink339.xml"/><Relationship Id="rId18" Type="http://schemas.openxmlformats.org/officeDocument/2006/relationships/image" Target="../media/image263.emf"/><Relationship Id="rId26" Type="http://schemas.openxmlformats.org/officeDocument/2006/relationships/image" Target="../media/image267.emf"/><Relationship Id="rId39" Type="http://schemas.openxmlformats.org/officeDocument/2006/relationships/customXml" Target="../ink/ink351.xml"/><Relationship Id="rId3" Type="http://schemas.openxmlformats.org/officeDocument/2006/relationships/customXml" Target="../ink/ink335.xml"/><Relationship Id="rId21" Type="http://schemas.openxmlformats.org/officeDocument/2006/relationships/customXml" Target="../ink/ink343.xml"/><Relationship Id="rId34" Type="http://schemas.openxmlformats.org/officeDocument/2006/relationships/image" Target="../media/image271.emf"/><Relationship Id="rId42" Type="http://schemas.openxmlformats.org/officeDocument/2006/relationships/image" Target="../media/image275.emf"/><Relationship Id="rId47" Type="http://schemas.openxmlformats.org/officeDocument/2006/relationships/customXml" Target="../ink/ink355.xml"/><Relationship Id="rId7" Type="http://schemas.openxmlformats.org/officeDocument/2006/relationships/customXml" Target="../ink/ink336.xml"/><Relationship Id="rId12" Type="http://schemas.openxmlformats.org/officeDocument/2006/relationships/image" Target="../media/image260.emf"/><Relationship Id="rId17" Type="http://schemas.openxmlformats.org/officeDocument/2006/relationships/customXml" Target="../ink/ink341.xml"/><Relationship Id="rId25" Type="http://schemas.openxmlformats.org/officeDocument/2006/relationships/customXml" Target="../ink/ink345.xml"/><Relationship Id="rId33" Type="http://schemas.openxmlformats.org/officeDocument/2006/relationships/customXml" Target="../ink/ink348.xml"/><Relationship Id="rId38" Type="http://schemas.openxmlformats.org/officeDocument/2006/relationships/image" Target="../media/image273.emf"/><Relationship Id="rId46" Type="http://schemas.openxmlformats.org/officeDocument/2006/relationships/image" Target="../media/image277.em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62.emf"/><Relationship Id="rId20" Type="http://schemas.openxmlformats.org/officeDocument/2006/relationships/image" Target="../media/image264.emf"/><Relationship Id="rId41" Type="http://schemas.openxmlformats.org/officeDocument/2006/relationships/customXml" Target="../ink/ink3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4.emf"/><Relationship Id="rId11" Type="http://schemas.openxmlformats.org/officeDocument/2006/relationships/customXml" Target="../ink/ink338.xml"/><Relationship Id="rId24" Type="http://schemas.openxmlformats.org/officeDocument/2006/relationships/image" Target="../media/image266.emf"/><Relationship Id="rId32" Type="http://schemas.openxmlformats.org/officeDocument/2006/relationships/image" Target="../media/image270.emf"/><Relationship Id="rId37" Type="http://schemas.openxmlformats.org/officeDocument/2006/relationships/customXml" Target="../ink/ink350.xml"/><Relationship Id="rId40" Type="http://schemas.openxmlformats.org/officeDocument/2006/relationships/image" Target="../media/image274.emf"/><Relationship Id="rId45" Type="http://schemas.openxmlformats.org/officeDocument/2006/relationships/customXml" Target="../ink/ink354.xml"/><Relationship Id="rId15" Type="http://schemas.openxmlformats.org/officeDocument/2006/relationships/customXml" Target="../ink/ink340.xml"/><Relationship Id="rId23" Type="http://schemas.openxmlformats.org/officeDocument/2006/relationships/customXml" Target="../ink/ink344.xml"/><Relationship Id="rId36" Type="http://schemas.openxmlformats.org/officeDocument/2006/relationships/image" Target="../media/image272.emf"/><Relationship Id="rId10" Type="http://schemas.openxmlformats.org/officeDocument/2006/relationships/image" Target="../media/image226.emf"/><Relationship Id="rId19" Type="http://schemas.openxmlformats.org/officeDocument/2006/relationships/customXml" Target="../ink/ink342.xml"/><Relationship Id="rId31" Type="http://schemas.openxmlformats.org/officeDocument/2006/relationships/customXml" Target="../ink/ink347.xml"/><Relationship Id="rId44" Type="http://schemas.openxmlformats.org/officeDocument/2006/relationships/image" Target="../media/image276.emf"/><Relationship Id="rId9" Type="http://schemas.openxmlformats.org/officeDocument/2006/relationships/customXml" Target="../ink/ink337.xml"/><Relationship Id="rId14" Type="http://schemas.openxmlformats.org/officeDocument/2006/relationships/image" Target="../media/image261.emf"/><Relationship Id="rId22" Type="http://schemas.openxmlformats.org/officeDocument/2006/relationships/image" Target="../media/image265.emf"/><Relationship Id="rId27" Type="http://schemas.openxmlformats.org/officeDocument/2006/relationships/customXml" Target="../ink/ink346.xml"/><Relationship Id="rId30" Type="http://schemas.openxmlformats.org/officeDocument/2006/relationships/image" Target="../media/image269.emf"/><Relationship Id="rId35" Type="http://schemas.openxmlformats.org/officeDocument/2006/relationships/customXml" Target="../ink/ink349.xml"/><Relationship Id="rId43" Type="http://schemas.openxmlformats.org/officeDocument/2006/relationships/customXml" Target="../ink/ink353.xml"/><Relationship Id="rId48" Type="http://schemas.openxmlformats.org/officeDocument/2006/relationships/image" Target="../media/image19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customXml" Target="../ink/ink361.xml"/><Relationship Id="rId18" Type="http://schemas.openxmlformats.org/officeDocument/2006/relationships/image" Target="../media/image199.emf"/><Relationship Id="rId3" Type="http://schemas.openxmlformats.org/officeDocument/2006/relationships/customXml" Target="../ink/ink356.xml"/><Relationship Id="rId21" Type="http://schemas.openxmlformats.org/officeDocument/2006/relationships/customXml" Target="../ink/ink365.xml"/><Relationship Id="rId34" Type="http://schemas.openxmlformats.org/officeDocument/2006/relationships/image" Target="../media/image278.emf"/><Relationship Id="rId7" Type="http://schemas.openxmlformats.org/officeDocument/2006/relationships/customXml" Target="../ink/ink358.xml"/><Relationship Id="rId12" Type="http://schemas.openxmlformats.org/officeDocument/2006/relationships/image" Target="../media/image196.emf"/><Relationship Id="rId17" Type="http://schemas.openxmlformats.org/officeDocument/2006/relationships/customXml" Target="../ink/ink363.xml"/><Relationship Id="rId25" Type="http://schemas.openxmlformats.org/officeDocument/2006/relationships/customXml" Target="../ink/ink367.xml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98.emf"/><Relationship Id="rId20" Type="http://schemas.openxmlformats.org/officeDocument/2006/relationships/image" Target="../media/image20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emf"/><Relationship Id="rId11" Type="http://schemas.openxmlformats.org/officeDocument/2006/relationships/customXml" Target="../ink/ink360.xml"/><Relationship Id="rId24" Type="http://schemas.openxmlformats.org/officeDocument/2006/relationships/image" Target="../media/image202.emf"/><Relationship Id="rId5" Type="http://schemas.openxmlformats.org/officeDocument/2006/relationships/customXml" Target="../ink/ink357.xml"/><Relationship Id="rId15" Type="http://schemas.openxmlformats.org/officeDocument/2006/relationships/customXml" Target="../ink/ink362.xml"/><Relationship Id="rId23" Type="http://schemas.openxmlformats.org/officeDocument/2006/relationships/customXml" Target="../ink/ink366.xml"/><Relationship Id="rId36" Type="http://schemas.openxmlformats.org/officeDocument/2006/relationships/image" Target="../media/image279.emf"/><Relationship Id="rId10" Type="http://schemas.openxmlformats.org/officeDocument/2006/relationships/image" Target="../media/image195.emf"/><Relationship Id="rId19" Type="http://schemas.openxmlformats.org/officeDocument/2006/relationships/customXml" Target="../ink/ink364.xml"/><Relationship Id="rId4" Type="http://schemas.openxmlformats.org/officeDocument/2006/relationships/image" Target="../media/image65.emf"/><Relationship Id="rId9" Type="http://schemas.openxmlformats.org/officeDocument/2006/relationships/customXml" Target="../ink/ink359.xml"/><Relationship Id="rId14" Type="http://schemas.openxmlformats.org/officeDocument/2006/relationships/image" Target="../media/image197.emf"/><Relationship Id="rId22" Type="http://schemas.openxmlformats.org/officeDocument/2006/relationships/image" Target="../media/image201.emf"/><Relationship Id="rId35" Type="http://schemas.openxmlformats.org/officeDocument/2006/relationships/customXml" Target="../ink/ink36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customXml" Target="../ink/ink374.xml"/><Relationship Id="rId18" Type="http://schemas.openxmlformats.org/officeDocument/2006/relationships/image" Target="../media/image199.emf"/><Relationship Id="rId3" Type="http://schemas.openxmlformats.org/officeDocument/2006/relationships/customXml" Target="../ink/ink369.xml"/><Relationship Id="rId21" Type="http://schemas.openxmlformats.org/officeDocument/2006/relationships/customXml" Target="../ink/ink378.xml"/><Relationship Id="rId7" Type="http://schemas.openxmlformats.org/officeDocument/2006/relationships/customXml" Target="../ink/ink371.xml"/><Relationship Id="rId12" Type="http://schemas.openxmlformats.org/officeDocument/2006/relationships/image" Target="../media/image196.emf"/><Relationship Id="rId17" Type="http://schemas.openxmlformats.org/officeDocument/2006/relationships/customXml" Target="../ink/ink376.xml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98.emf"/><Relationship Id="rId20" Type="http://schemas.openxmlformats.org/officeDocument/2006/relationships/image" Target="../media/image20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emf"/><Relationship Id="rId11" Type="http://schemas.openxmlformats.org/officeDocument/2006/relationships/customXml" Target="../ink/ink373.xml"/><Relationship Id="rId24" Type="http://schemas.openxmlformats.org/officeDocument/2006/relationships/image" Target="../media/image202.emf"/><Relationship Id="rId5" Type="http://schemas.openxmlformats.org/officeDocument/2006/relationships/customXml" Target="../ink/ink370.xml"/><Relationship Id="rId15" Type="http://schemas.openxmlformats.org/officeDocument/2006/relationships/customXml" Target="../ink/ink375.xml"/><Relationship Id="rId23" Type="http://schemas.openxmlformats.org/officeDocument/2006/relationships/customXml" Target="../ink/ink379.xml"/><Relationship Id="rId10" Type="http://schemas.openxmlformats.org/officeDocument/2006/relationships/image" Target="../media/image195.emf"/><Relationship Id="rId19" Type="http://schemas.openxmlformats.org/officeDocument/2006/relationships/customXml" Target="../ink/ink377.xml"/><Relationship Id="rId4" Type="http://schemas.openxmlformats.org/officeDocument/2006/relationships/image" Target="../media/image65.emf"/><Relationship Id="rId9" Type="http://schemas.openxmlformats.org/officeDocument/2006/relationships/customXml" Target="../ink/ink372.xml"/><Relationship Id="rId14" Type="http://schemas.openxmlformats.org/officeDocument/2006/relationships/image" Target="../media/image197.emf"/><Relationship Id="rId22" Type="http://schemas.openxmlformats.org/officeDocument/2006/relationships/image" Target="../media/image201.emf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1.xml"/><Relationship Id="rId26" Type="http://schemas.openxmlformats.org/officeDocument/2006/relationships/image" Target="../media/image15.emf"/><Relationship Id="rId3" Type="http://schemas.openxmlformats.org/officeDocument/2006/relationships/customXml" Target="../ink/ink380.xml"/><Relationship Id="rId21" Type="http://schemas.openxmlformats.org/officeDocument/2006/relationships/customXml" Target="../ink/ink382.xml"/><Relationship Id="rId34" Type="http://schemas.openxmlformats.org/officeDocument/2006/relationships/image" Target="../media/image173.emf"/><Relationship Id="rId12" Type="http://schemas.openxmlformats.org/officeDocument/2006/relationships/image" Target="../media/image196.emf"/><Relationship Id="rId25" Type="http://schemas.openxmlformats.org/officeDocument/2006/relationships/customXml" Target="../ink/ink384.xml"/><Relationship Id="rId33" Type="http://schemas.openxmlformats.org/officeDocument/2006/relationships/customXml" Target="../ink/ink388.xml"/><Relationship Id="rId2" Type="http://schemas.openxmlformats.org/officeDocument/2006/relationships/notesSlide" Target="../notesSlides/notesSlide46.xml"/><Relationship Id="rId20" Type="http://schemas.openxmlformats.org/officeDocument/2006/relationships/image" Target="../media/image200.emf"/><Relationship Id="rId29" Type="http://schemas.openxmlformats.org/officeDocument/2006/relationships/customXml" Target="../ink/ink386.xml"/><Relationship Id="rId1" Type="http://schemas.openxmlformats.org/officeDocument/2006/relationships/slideLayout" Target="../slideLayouts/slideLayout13.xml"/><Relationship Id="rId24" Type="http://schemas.openxmlformats.org/officeDocument/2006/relationships/image" Target="../media/image14.emf"/><Relationship Id="rId32" Type="http://schemas.openxmlformats.org/officeDocument/2006/relationships/image" Target="../media/image126.emf"/><Relationship Id="rId23" Type="http://schemas.openxmlformats.org/officeDocument/2006/relationships/customXml" Target="../ink/ink383.xml"/><Relationship Id="rId28" Type="http://schemas.openxmlformats.org/officeDocument/2006/relationships/image" Target="../media/image104.emf"/><Relationship Id="rId31" Type="http://schemas.openxmlformats.org/officeDocument/2006/relationships/customXml" Target="../ink/ink387.xml"/><Relationship Id="rId22" Type="http://schemas.openxmlformats.org/officeDocument/2006/relationships/image" Target="../media/image13.emf"/><Relationship Id="rId27" Type="http://schemas.openxmlformats.org/officeDocument/2006/relationships/customXml" Target="../ink/ink385.xml"/><Relationship Id="rId30" Type="http://schemas.openxmlformats.org/officeDocument/2006/relationships/image" Target="../media/image105.emf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0.xml"/><Relationship Id="rId26" Type="http://schemas.openxmlformats.org/officeDocument/2006/relationships/image" Target="../media/image15.emf"/><Relationship Id="rId3" Type="http://schemas.openxmlformats.org/officeDocument/2006/relationships/customXml" Target="../ink/ink389.xml"/><Relationship Id="rId21" Type="http://schemas.openxmlformats.org/officeDocument/2006/relationships/customXml" Target="../ink/ink391.xml"/><Relationship Id="rId34" Type="http://schemas.openxmlformats.org/officeDocument/2006/relationships/image" Target="../media/image173.emf"/><Relationship Id="rId12" Type="http://schemas.openxmlformats.org/officeDocument/2006/relationships/image" Target="../media/image196.emf"/><Relationship Id="rId25" Type="http://schemas.openxmlformats.org/officeDocument/2006/relationships/customXml" Target="../ink/ink393.xml"/><Relationship Id="rId33" Type="http://schemas.openxmlformats.org/officeDocument/2006/relationships/customXml" Target="../ink/ink397.xml"/><Relationship Id="rId2" Type="http://schemas.openxmlformats.org/officeDocument/2006/relationships/notesSlide" Target="../notesSlides/notesSlide47.xml"/><Relationship Id="rId20" Type="http://schemas.openxmlformats.org/officeDocument/2006/relationships/image" Target="../media/image200.emf"/><Relationship Id="rId29" Type="http://schemas.openxmlformats.org/officeDocument/2006/relationships/customXml" Target="../ink/ink395.xml"/><Relationship Id="rId1" Type="http://schemas.openxmlformats.org/officeDocument/2006/relationships/slideLayout" Target="../slideLayouts/slideLayout13.xml"/><Relationship Id="rId24" Type="http://schemas.openxmlformats.org/officeDocument/2006/relationships/image" Target="../media/image14.emf"/><Relationship Id="rId32" Type="http://schemas.openxmlformats.org/officeDocument/2006/relationships/image" Target="../media/image126.emf"/><Relationship Id="rId23" Type="http://schemas.openxmlformats.org/officeDocument/2006/relationships/customXml" Target="../ink/ink392.xml"/><Relationship Id="rId28" Type="http://schemas.openxmlformats.org/officeDocument/2006/relationships/image" Target="../media/image104.emf"/><Relationship Id="rId31" Type="http://schemas.openxmlformats.org/officeDocument/2006/relationships/customXml" Target="../ink/ink396.xml"/><Relationship Id="rId22" Type="http://schemas.openxmlformats.org/officeDocument/2006/relationships/image" Target="../media/image13.emf"/><Relationship Id="rId27" Type="http://schemas.openxmlformats.org/officeDocument/2006/relationships/customXml" Target="../ink/ink394.xml"/><Relationship Id="rId30" Type="http://schemas.openxmlformats.org/officeDocument/2006/relationships/image" Target="../media/image105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tmp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customXml" Target="../ink/ink12.xml"/><Relationship Id="rId18" Type="http://schemas.openxmlformats.org/officeDocument/2006/relationships/image" Target="../media/image30.emf"/><Relationship Id="rId3" Type="http://schemas.openxmlformats.org/officeDocument/2006/relationships/customXml" Target="../ink/ink8.xml"/><Relationship Id="rId21" Type="http://schemas.openxmlformats.org/officeDocument/2006/relationships/customXml" Target="../ink/ink16.xml"/><Relationship Id="rId7" Type="http://schemas.openxmlformats.org/officeDocument/2006/relationships/customXml" Target="../ink/ink9.xml"/><Relationship Id="rId12" Type="http://schemas.openxmlformats.org/officeDocument/2006/relationships/image" Target="../media/image27.emf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emf"/><Relationship Id="rId20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emf"/><Relationship Id="rId11" Type="http://schemas.openxmlformats.org/officeDocument/2006/relationships/customXml" Target="../ink/ink11.xml"/><Relationship Id="rId24" Type="http://schemas.openxmlformats.org/officeDocument/2006/relationships/image" Target="../media/image33.emf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10" Type="http://schemas.openxmlformats.org/officeDocument/2006/relationships/image" Target="../media/image26.emf"/><Relationship Id="rId19" Type="http://schemas.openxmlformats.org/officeDocument/2006/relationships/customXml" Target="../ink/ink15.xml"/><Relationship Id="rId9" Type="http://schemas.openxmlformats.org/officeDocument/2006/relationships/customXml" Target="../ink/ink10.xml"/><Relationship Id="rId14" Type="http://schemas.openxmlformats.org/officeDocument/2006/relationships/image" Target="../media/image28.emf"/><Relationship Id="rId22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customXml" Target="../ink/ink19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.xml"/><Relationship Id="rId18" Type="http://schemas.openxmlformats.org/officeDocument/2006/relationships/image" Target="../media/image39.emf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36.emf"/><Relationship Id="rId17" Type="http://schemas.openxmlformats.org/officeDocument/2006/relationships/customXml" Target="../ink/ink25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emf"/><Relationship Id="rId20" Type="http://schemas.openxmlformats.org/officeDocument/2006/relationships/image" Target="../media/image4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customXml" Target="../ink/ink21.xml"/><Relationship Id="rId15" Type="http://schemas.openxmlformats.org/officeDocument/2006/relationships/customXml" Target="../ink/ink24.xml"/><Relationship Id="rId19" Type="http://schemas.openxmlformats.org/officeDocument/2006/relationships/customXml" Target="../ink/ink26.xml"/><Relationship Id="rId4" Type="http://schemas.openxmlformats.org/officeDocument/2006/relationships/image" Target="../media/image4.emf"/><Relationship Id="rId14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39.emf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36.emf"/><Relationship Id="rId17" Type="http://schemas.openxmlformats.org/officeDocument/2006/relationships/customXml" Target="../ink/ink32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emf"/><Relationship Id="rId20" Type="http://schemas.openxmlformats.org/officeDocument/2006/relationships/image" Target="../media/image4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customXml" Target="../ink/ink28.xml"/><Relationship Id="rId15" Type="http://schemas.openxmlformats.org/officeDocument/2006/relationships/customXml" Target="../ink/ink31.xml"/><Relationship Id="rId19" Type="http://schemas.openxmlformats.org/officeDocument/2006/relationships/customXml" Target="../ink/ink33.xml"/><Relationship Id="rId4" Type="http://schemas.openxmlformats.org/officeDocument/2006/relationships/image" Target="../media/image4.emf"/><Relationship Id="rId1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slides are </a:t>
            </a:r>
            <a:r>
              <a:rPr lang="en-US" dirty="0" smtClean="0">
                <a:solidFill>
                  <a:srgbClr val="FFFF00"/>
                </a:solidFill>
              </a:rPr>
              <a:t>not optimized for printing </a:t>
            </a:r>
            <a:r>
              <a:rPr lang="en-US" dirty="0" smtClean="0"/>
              <a:t>or exam preparation. These are for lecture delivery only.</a:t>
            </a:r>
          </a:p>
          <a:p>
            <a:r>
              <a:rPr lang="en-US" dirty="0" smtClean="0"/>
              <a:t>These slides are made for PowerPoint 2010. They </a:t>
            </a:r>
            <a:r>
              <a:rPr lang="en-US" dirty="0" smtClean="0">
                <a:solidFill>
                  <a:srgbClr val="FFFF00"/>
                </a:solidFill>
              </a:rPr>
              <a:t>may not show up well on other PowerPoint versions</a:t>
            </a:r>
            <a:r>
              <a:rPr lang="en-US" dirty="0" smtClean="0"/>
              <a:t>. You can download PowerPoint 2010 viewer from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slides contain a lot of animations. For optimal results, </a:t>
            </a:r>
            <a:r>
              <a:rPr lang="en-US" dirty="0" smtClean="0">
                <a:solidFill>
                  <a:srgbClr val="FFFF00"/>
                </a:solidFill>
              </a:rPr>
              <a:t>watch in slideshow mode</a:t>
            </a:r>
            <a:r>
              <a:rPr lang="en-US" dirty="0" smtClean="0"/>
              <a:t>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478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Rounded Rectangle 2"/>
          <p:cNvSpPr/>
          <p:nvPr/>
        </p:nvSpPr>
        <p:spPr>
          <a:xfrm>
            <a:off x="8479435" y="2773180"/>
            <a:ext cx="974362" cy="221854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BINARY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dirty="0"/>
              <a:t>110010101001101110101010101010101010</a:t>
            </a:r>
            <a:endParaRPr lang="en-SG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7100342" y="2773180"/>
            <a:ext cx="1266668" cy="2218545"/>
          </a:xfrm>
          <a:prstGeom prst="round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ASSEBLY</a:t>
            </a:r>
          </a:p>
          <a:p>
            <a:pPr algn="ctr"/>
            <a:endParaRPr lang="en-US" sz="1600" b="1" dirty="0"/>
          </a:p>
          <a:p>
            <a:r>
              <a:rPr lang="en-SG" sz="1400" dirty="0"/>
              <a:t>MOV AL, 1h </a:t>
            </a:r>
          </a:p>
          <a:p>
            <a:r>
              <a:rPr lang="en-SG" sz="1400" dirty="0"/>
              <a:t>MOV CL, 2h </a:t>
            </a:r>
          </a:p>
          <a:p>
            <a:r>
              <a:rPr lang="en-SG" sz="1400" dirty="0"/>
              <a:t>MOV DL, 3h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8743" y="2773180"/>
            <a:ext cx="1259174" cy="2218545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High-Level Languages</a:t>
            </a:r>
          </a:p>
          <a:p>
            <a:pPr algn="ctr"/>
            <a:endParaRPr lang="en-US" sz="1600" b="1" dirty="0"/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endParaRPr lang="en-US" sz="1600" dirty="0"/>
          </a:p>
          <a:p>
            <a:r>
              <a:rPr lang="en-US" sz="1600" dirty="0" err="1"/>
              <a:t>i</a:t>
            </a:r>
            <a:r>
              <a:rPr lang="en-US" sz="1600" dirty="0"/>
              <a:t>=5</a:t>
            </a:r>
            <a:endParaRPr lang="en-SG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4064836" y="2773180"/>
            <a:ext cx="1551483" cy="221854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SG" sz="16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2693236" y="2773180"/>
            <a:ext cx="1259174" cy="221854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SG" sz="16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377783" y="5144124"/>
            <a:ext cx="1551483" cy="12416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 b="1" dirty="0"/>
          </a:p>
        </p:txBody>
      </p:sp>
      <p:grpSp>
        <p:nvGrpSpPr>
          <p:cNvPr id="9" name="Group 12"/>
          <p:cNvGrpSpPr/>
          <p:nvPr/>
        </p:nvGrpSpPr>
        <p:grpSpPr>
          <a:xfrm>
            <a:off x="5556114" y="275832"/>
            <a:ext cx="5014609" cy="1903165"/>
            <a:chOff x="930161" y="5509313"/>
            <a:chExt cx="7398727" cy="1144404"/>
          </a:xfrm>
        </p:grpSpPr>
        <p:sp>
          <p:nvSpPr>
            <p:cNvPr id="10" name="TextBox 9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[Styles of structuring a solution]</a:t>
              </a:r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Programming</a:t>
              </a: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Paradigms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63746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9513" y="2813051"/>
              <a:ext cx="1376363" cy="3470275"/>
            </p14:xfrm>
          </p:contentPart>
        </mc:Choice>
        <mc:Fallback xmlns="">
          <p:pic>
            <p:nvPicPr>
              <p:cNvPr id="2463746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792" y="2791092"/>
                <a:ext cx="1419206" cy="35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63747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0550" y="3159125"/>
              <a:ext cx="1187450" cy="1601788"/>
            </p14:xfrm>
          </p:contentPart>
        </mc:Choice>
        <mc:Fallback xmlns="">
          <p:pic>
            <p:nvPicPr>
              <p:cNvPr id="2463747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6427" y="3135363"/>
                <a:ext cx="1238217" cy="1636711"/>
              </a:xfrm>
              <a:prstGeom prst="rect">
                <a:avLst/>
              </a:prstGeom>
            </p:spPr>
          </p:pic>
        </mc:Fallback>
      </mc:AlternateContent>
      <p:grpSp>
        <p:nvGrpSpPr>
          <p:cNvPr id="2463748" name="Group 18"/>
          <p:cNvGrpSpPr>
            <a:grpSpLocks/>
          </p:cNvGrpSpPr>
          <p:nvPr/>
        </p:nvGrpSpPr>
        <p:grpSpPr bwMode="auto">
          <a:xfrm>
            <a:off x="3652839" y="622301"/>
            <a:ext cx="2174875" cy="5027613"/>
            <a:chOff x="1341" y="392"/>
            <a:chExt cx="1370" cy="3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63749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341" y="1554"/>
                <a:ext cx="144" cy="131"/>
              </p14:xfrm>
            </p:contentPart>
          </mc:Choice>
          <mc:Fallback xmlns="">
            <p:pic>
              <p:nvPicPr>
                <p:cNvPr id="2463749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7" y="1544"/>
                  <a:ext cx="161" cy="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63750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13" y="392"/>
                <a:ext cx="1298" cy="3126"/>
              </p14:xfrm>
            </p:contentPart>
          </mc:Choice>
          <mc:Fallback xmlns="">
            <p:pic>
              <p:nvPicPr>
                <p:cNvPr id="2463750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99" y="376"/>
                  <a:ext cx="1327" cy="3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63751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372" y="3463"/>
                <a:ext cx="126" cy="96"/>
              </p14:xfrm>
            </p:contentPart>
          </mc:Choice>
          <mc:Fallback xmlns="">
            <p:pic>
              <p:nvPicPr>
                <p:cNvPr id="2463751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62" y="3451"/>
                  <a:ext cx="143" cy="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63752" name="Ink 1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347" y="422"/>
                <a:ext cx="1338" cy="1247"/>
              </p14:xfrm>
            </p:contentPart>
          </mc:Choice>
          <mc:Fallback xmlns="">
            <p:pic>
              <p:nvPicPr>
                <p:cNvPr id="2463752" name="Ink 1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38" y="408"/>
                  <a:ext cx="1360" cy="127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43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63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Rounded Rectangle 2"/>
          <p:cNvSpPr/>
          <p:nvPr/>
        </p:nvSpPr>
        <p:spPr>
          <a:xfrm>
            <a:off x="8479435" y="2773180"/>
            <a:ext cx="974362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BINARY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dirty="0"/>
              <a:t>110010101001101110101010101010101010</a:t>
            </a:r>
            <a:endParaRPr lang="en-SG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7100342" y="2773180"/>
            <a:ext cx="1266668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ASSEBLY</a:t>
            </a:r>
          </a:p>
          <a:p>
            <a:pPr algn="ctr"/>
            <a:endParaRPr lang="en-US" sz="1600" b="1" dirty="0"/>
          </a:p>
          <a:p>
            <a:r>
              <a:rPr lang="en-SG" sz="1400" dirty="0"/>
              <a:t>MOV AL, 1h </a:t>
            </a:r>
          </a:p>
          <a:p>
            <a:r>
              <a:rPr lang="en-SG" sz="1400" dirty="0"/>
              <a:t>MOV CL, 2h </a:t>
            </a:r>
          </a:p>
          <a:p>
            <a:r>
              <a:rPr lang="en-SG" sz="1400" dirty="0"/>
              <a:t>MOV DL, 3h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8743" y="2773180"/>
            <a:ext cx="1259174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High-Level Languages</a:t>
            </a:r>
          </a:p>
          <a:p>
            <a:pPr algn="ctr"/>
            <a:endParaRPr lang="en-US" sz="1600" b="1" dirty="0"/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endParaRPr lang="en-US" sz="1600" dirty="0"/>
          </a:p>
          <a:p>
            <a:r>
              <a:rPr lang="en-US" sz="1600" dirty="0" err="1"/>
              <a:t>i</a:t>
            </a:r>
            <a:r>
              <a:rPr lang="en-US" sz="1600" dirty="0"/>
              <a:t>=5</a:t>
            </a:r>
            <a:endParaRPr lang="en-SG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4064836" y="2773180"/>
            <a:ext cx="1551483" cy="221854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PROCEDURAL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  <a:p>
            <a:r>
              <a:rPr lang="en-US" sz="1600" b="1" dirty="0"/>
              <a:t>---------------</a:t>
            </a:r>
          </a:p>
          <a:p>
            <a:r>
              <a:rPr lang="en-US" sz="1600" b="1" dirty="0"/>
              <a:t>array</a:t>
            </a:r>
          </a:p>
          <a:p>
            <a:r>
              <a:rPr lang="en-US" sz="1600" b="1" dirty="0"/>
              <a:t>list</a:t>
            </a:r>
            <a:endParaRPr lang="en-SG" sz="16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2693236" y="2773180"/>
            <a:ext cx="1259174" cy="221854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SG" sz="16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377783" y="5144124"/>
            <a:ext cx="1551483" cy="124168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490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9513" y="2813051"/>
              <a:ext cx="1376363" cy="3470275"/>
            </p14:xfrm>
          </p:contentPart>
        </mc:Choice>
        <mc:Fallback xmlns="">
          <p:pic>
            <p:nvPicPr>
              <p:cNvPr id="23490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792" y="2791092"/>
                <a:ext cx="1419206" cy="35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4906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0550" y="3159125"/>
              <a:ext cx="1187450" cy="1601788"/>
            </p14:xfrm>
          </p:contentPart>
        </mc:Choice>
        <mc:Fallback xmlns="">
          <p:pic>
            <p:nvPicPr>
              <p:cNvPr id="234906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6427" y="3135363"/>
                <a:ext cx="1238217" cy="1636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490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1450" y="1720851"/>
              <a:ext cx="725488" cy="517525"/>
            </p14:xfrm>
          </p:contentPart>
        </mc:Choice>
        <mc:Fallback xmlns="">
          <p:pic>
            <p:nvPicPr>
              <p:cNvPr id="23490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29858" y="1703216"/>
                <a:ext cx="763634" cy="554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4907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8426" y="2119313"/>
              <a:ext cx="11113" cy="4762"/>
            </p14:xfrm>
          </p:contentPart>
        </mc:Choice>
        <mc:Fallback xmlns="">
          <p:pic>
            <p:nvPicPr>
              <p:cNvPr id="234907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5089" y="2097884"/>
                <a:ext cx="48527" cy="45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4907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0363" y="1955801"/>
              <a:ext cx="2462212" cy="735013"/>
            </p14:xfrm>
          </p:contentPart>
        </mc:Choice>
        <mc:Fallback xmlns="">
          <p:pic>
            <p:nvPicPr>
              <p:cNvPr id="234907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8484" y="1936724"/>
                <a:ext cx="2478771" cy="7634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4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Rounded Rectangle 2"/>
          <p:cNvSpPr/>
          <p:nvPr/>
        </p:nvSpPr>
        <p:spPr>
          <a:xfrm>
            <a:off x="8479435" y="2773180"/>
            <a:ext cx="974362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BINARY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dirty="0"/>
              <a:t>110010101001101110101010101010101010</a:t>
            </a:r>
            <a:endParaRPr lang="en-SG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7100342" y="2773180"/>
            <a:ext cx="1266668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ASSEBLY</a:t>
            </a:r>
          </a:p>
          <a:p>
            <a:pPr algn="ctr"/>
            <a:endParaRPr lang="en-US" sz="1600" b="1" dirty="0"/>
          </a:p>
          <a:p>
            <a:r>
              <a:rPr lang="en-SG" sz="1400" dirty="0"/>
              <a:t>MOV AL, 1h </a:t>
            </a:r>
          </a:p>
          <a:p>
            <a:r>
              <a:rPr lang="en-SG" sz="1400" dirty="0"/>
              <a:t>MOV CL, 2h </a:t>
            </a:r>
          </a:p>
          <a:p>
            <a:r>
              <a:rPr lang="en-SG" sz="1400" dirty="0"/>
              <a:t>MOV DL, 3h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8743" y="2773180"/>
            <a:ext cx="1259174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High-Level Languages</a:t>
            </a:r>
          </a:p>
          <a:p>
            <a:pPr algn="ctr"/>
            <a:endParaRPr lang="en-US" sz="1600" b="1" dirty="0"/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endParaRPr lang="en-US" sz="1600" dirty="0"/>
          </a:p>
          <a:p>
            <a:r>
              <a:rPr lang="en-US" sz="1600" dirty="0" err="1"/>
              <a:t>i</a:t>
            </a:r>
            <a:r>
              <a:rPr lang="en-US" sz="1600" dirty="0"/>
              <a:t>=5</a:t>
            </a:r>
            <a:endParaRPr lang="en-SG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4064836" y="2773180"/>
            <a:ext cx="1551483" cy="221854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PROCEDURAL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  <a:p>
            <a:r>
              <a:rPr lang="en-US" sz="1600" b="1" dirty="0"/>
              <a:t>---------------</a:t>
            </a:r>
          </a:p>
          <a:p>
            <a:r>
              <a:rPr lang="en-US" sz="1600" b="1" dirty="0"/>
              <a:t>array</a:t>
            </a:r>
          </a:p>
          <a:p>
            <a:r>
              <a:rPr lang="en-US" sz="1600" b="1" dirty="0"/>
              <a:t>list</a:t>
            </a:r>
            <a:endParaRPr lang="en-SG" sz="1600" b="1" dirty="0"/>
          </a:p>
        </p:txBody>
      </p:sp>
      <p:sp>
        <p:nvSpPr>
          <p:cNvPr id="8" name="functional"/>
          <p:cNvSpPr/>
          <p:nvPr/>
        </p:nvSpPr>
        <p:spPr>
          <a:xfrm>
            <a:off x="3377783" y="5144124"/>
            <a:ext cx="1551483" cy="12416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FUNCTIONAL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93236" y="2773180"/>
            <a:ext cx="1259174" cy="221854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SG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50082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9513" y="2813051"/>
              <a:ext cx="1376363" cy="3470275"/>
            </p14:xfrm>
          </p:contentPart>
        </mc:Choice>
        <mc:Fallback xmlns="">
          <p:pic>
            <p:nvPicPr>
              <p:cNvPr id="2350082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792" y="2791092"/>
                <a:ext cx="1419206" cy="35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50083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0550" y="3159125"/>
              <a:ext cx="1187450" cy="1601788"/>
            </p14:xfrm>
          </p:contentPart>
        </mc:Choice>
        <mc:Fallback xmlns="">
          <p:pic>
            <p:nvPicPr>
              <p:cNvPr id="2350083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6427" y="3135363"/>
                <a:ext cx="1238217" cy="16367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75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[Freeform 3]"/>
          <p:cNvSpPr/>
          <p:nvPr/>
        </p:nvSpPr>
        <p:spPr>
          <a:xfrm>
            <a:off x="2408255" y="1286189"/>
            <a:ext cx="7475974" cy="4461468"/>
          </a:xfrm>
          <a:custGeom>
            <a:avLst/>
            <a:gdLst>
              <a:gd name="connsiteX0" fmla="*/ 1276141 w 7475974"/>
              <a:gd name="connsiteY0" fmla="*/ 20097 h 4461468"/>
              <a:gd name="connsiteX1" fmla="*/ 492369 w 7475974"/>
              <a:gd name="connsiteY1" fmla="*/ 281354 h 4461468"/>
              <a:gd name="connsiteX2" fmla="*/ 0 w 7475974"/>
              <a:gd name="connsiteY2" fmla="*/ 723481 h 4461468"/>
              <a:gd name="connsiteX3" fmla="*/ 70338 w 7475974"/>
              <a:gd name="connsiteY3" fmla="*/ 1426866 h 4461468"/>
              <a:gd name="connsiteX4" fmla="*/ 562708 w 7475974"/>
              <a:gd name="connsiteY4" fmla="*/ 1929284 h 4461468"/>
              <a:gd name="connsiteX5" fmla="*/ 743578 w 7475974"/>
              <a:gd name="connsiteY5" fmla="*/ 2883877 h 4461468"/>
              <a:gd name="connsiteX6" fmla="*/ 1195754 w 7475974"/>
              <a:gd name="connsiteY6" fmla="*/ 3245618 h 4461468"/>
              <a:gd name="connsiteX7" fmla="*/ 2080009 w 7475974"/>
              <a:gd name="connsiteY7" fmla="*/ 3446585 h 4461468"/>
              <a:gd name="connsiteX8" fmla="*/ 2301072 w 7475974"/>
              <a:gd name="connsiteY8" fmla="*/ 3597310 h 4461468"/>
              <a:gd name="connsiteX9" fmla="*/ 2682910 w 7475974"/>
              <a:gd name="connsiteY9" fmla="*/ 4129873 h 4461468"/>
              <a:gd name="connsiteX10" fmla="*/ 3265714 w 7475974"/>
              <a:gd name="connsiteY10" fmla="*/ 4461468 h 4461468"/>
              <a:gd name="connsiteX11" fmla="*/ 4049486 w 7475974"/>
              <a:gd name="connsiteY11" fmla="*/ 4461468 h 4461468"/>
              <a:gd name="connsiteX12" fmla="*/ 4572000 w 7475974"/>
              <a:gd name="connsiteY12" fmla="*/ 4099727 h 4461468"/>
              <a:gd name="connsiteX13" fmla="*/ 4983982 w 7475974"/>
              <a:gd name="connsiteY13" fmla="*/ 3526971 h 4461468"/>
              <a:gd name="connsiteX14" fmla="*/ 5436158 w 7475974"/>
              <a:gd name="connsiteY14" fmla="*/ 3265714 h 4461468"/>
              <a:gd name="connsiteX15" fmla="*/ 6541477 w 7475974"/>
              <a:gd name="connsiteY15" fmla="*/ 3175279 h 4461468"/>
              <a:gd name="connsiteX16" fmla="*/ 7184571 w 7475974"/>
              <a:gd name="connsiteY16" fmla="*/ 2833635 h 4461468"/>
              <a:gd name="connsiteX17" fmla="*/ 7405635 w 7475974"/>
              <a:gd name="connsiteY17" fmla="*/ 2311121 h 4461468"/>
              <a:gd name="connsiteX18" fmla="*/ 7204668 w 7475974"/>
              <a:gd name="connsiteY18" fmla="*/ 1698171 h 4461468"/>
              <a:gd name="connsiteX19" fmla="*/ 7475974 w 7475974"/>
              <a:gd name="connsiteY19" fmla="*/ 1075174 h 4461468"/>
              <a:gd name="connsiteX20" fmla="*/ 7345345 w 7475974"/>
              <a:gd name="connsiteY20" fmla="*/ 693336 h 4461468"/>
              <a:gd name="connsiteX21" fmla="*/ 6963508 w 7475974"/>
              <a:gd name="connsiteY21" fmla="*/ 472273 h 4461468"/>
              <a:gd name="connsiteX22" fmla="*/ 6390752 w 7475974"/>
              <a:gd name="connsiteY22" fmla="*/ 462224 h 4461468"/>
              <a:gd name="connsiteX23" fmla="*/ 5797899 w 7475974"/>
              <a:gd name="connsiteY23" fmla="*/ 502418 h 4461468"/>
              <a:gd name="connsiteX24" fmla="*/ 5184949 w 7475974"/>
              <a:gd name="connsiteY24" fmla="*/ 301451 h 4461468"/>
              <a:gd name="connsiteX25" fmla="*/ 4572000 w 7475974"/>
              <a:gd name="connsiteY25" fmla="*/ 110532 h 4461468"/>
              <a:gd name="connsiteX26" fmla="*/ 3969099 w 7475974"/>
              <a:gd name="connsiteY26" fmla="*/ 90435 h 4461468"/>
              <a:gd name="connsiteX27" fmla="*/ 3305908 w 7475974"/>
              <a:gd name="connsiteY27" fmla="*/ 271306 h 4461468"/>
              <a:gd name="connsiteX28" fmla="*/ 2763297 w 7475974"/>
              <a:gd name="connsiteY28" fmla="*/ 321547 h 4461468"/>
              <a:gd name="connsiteX29" fmla="*/ 2069960 w 7475974"/>
              <a:gd name="connsiteY29" fmla="*/ 170822 h 4461468"/>
              <a:gd name="connsiteX30" fmla="*/ 1617785 w 7475974"/>
              <a:gd name="connsiteY30" fmla="*/ 0 h 4461468"/>
              <a:gd name="connsiteX31" fmla="*/ 1276141 w 7475974"/>
              <a:gd name="connsiteY31" fmla="*/ 20097 h 446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475974" h="4461468">
                <a:moveTo>
                  <a:pt x="1276141" y="20097"/>
                </a:moveTo>
                <a:lnTo>
                  <a:pt x="492369" y="281354"/>
                </a:lnTo>
                <a:lnTo>
                  <a:pt x="0" y="723481"/>
                </a:lnTo>
                <a:lnTo>
                  <a:pt x="70338" y="1426866"/>
                </a:lnTo>
                <a:lnTo>
                  <a:pt x="562708" y="1929284"/>
                </a:lnTo>
                <a:lnTo>
                  <a:pt x="743578" y="2883877"/>
                </a:lnTo>
                <a:lnTo>
                  <a:pt x="1195754" y="3245618"/>
                </a:lnTo>
                <a:lnTo>
                  <a:pt x="2080009" y="3446585"/>
                </a:lnTo>
                <a:lnTo>
                  <a:pt x="2301072" y="3597310"/>
                </a:lnTo>
                <a:lnTo>
                  <a:pt x="2682910" y="4129873"/>
                </a:lnTo>
                <a:lnTo>
                  <a:pt x="3265714" y="4461468"/>
                </a:lnTo>
                <a:lnTo>
                  <a:pt x="4049486" y="4461468"/>
                </a:lnTo>
                <a:lnTo>
                  <a:pt x="4572000" y="4099727"/>
                </a:lnTo>
                <a:lnTo>
                  <a:pt x="4983982" y="3526971"/>
                </a:lnTo>
                <a:lnTo>
                  <a:pt x="5436158" y="3265714"/>
                </a:lnTo>
                <a:lnTo>
                  <a:pt x="6541477" y="3175279"/>
                </a:lnTo>
                <a:lnTo>
                  <a:pt x="7184571" y="2833635"/>
                </a:lnTo>
                <a:lnTo>
                  <a:pt x="7405635" y="2311121"/>
                </a:lnTo>
                <a:lnTo>
                  <a:pt x="7204668" y="1698171"/>
                </a:lnTo>
                <a:lnTo>
                  <a:pt x="7475974" y="1075174"/>
                </a:lnTo>
                <a:lnTo>
                  <a:pt x="7345345" y="693336"/>
                </a:lnTo>
                <a:lnTo>
                  <a:pt x="6963508" y="472273"/>
                </a:lnTo>
                <a:lnTo>
                  <a:pt x="6390752" y="462224"/>
                </a:lnTo>
                <a:lnTo>
                  <a:pt x="5797899" y="502418"/>
                </a:lnTo>
                <a:lnTo>
                  <a:pt x="5184949" y="301451"/>
                </a:lnTo>
                <a:lnTo>
                  <a:pt x="4572000" y="110532"/>
                </a:lnTo>
                <a:lnTo>
                  <a:pt x="3969099" y="90435"/>
                </a:lnTo>
                <a:lnTo>
                  <a:pt x="3305908" y="271306"/>
                </a:lnTo>
                <a:lnTo>
                  <a:pt x="2763297" y="321547"/>
                </a:lnTo>
                <a:lnTo>
                  <a:pt x="2069960" y="170822"/>
                </a:lnTo>
                <a:lnTo>
                  <a:pt x="1617785" y="0"/>
                </a:lnTo>
                <a:lnTo>
                  <a:pt x="1276141" y="200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744" y="-1554162"/>
            <a:ext cx="8229600" cy="1143000"/>
          </a:xfrm>
        </p:spPr>
        <p:txBody>
          <a:bodyPr/>
          <a:lstStyle/>
          <a:p>
            <a:r>
              <a:rPr lang="en-US" dirty="0" smtClean="0"/>
              <a:t>Functional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8000" dirty="0">
                <a:solidFill>
                  <a:srgbClr val="00B0F0"/>
                </a:solidFill>
              </a:rPr>
              <a:t>Scheme</a:t>
            </a:r>
            <a:r>
              <a:rPr lang="en-SG" sz="8000" dirty="0"/>
              <a:t> </a:t>
            </a:r>
            <a:r>
              <a:rPr lang="en-SG" sz="8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Clojure</a:t>
            </a:r>
            <a:r>
              <a:rPr lang="en-SG" sz="8000" dirty="0"/>
              <a:t>  </a:t>
            </a:r>
            <a:r>
              <a:rPr lang="en-SG" sz="8000" dirty="0" err="1">
                <a:solidFill>
                  <a:schemeClr val="accent6">
                    <a:lumMod val="75000"/>
                  </a:schemeClr>
                </a:solidFill>
              </a:rPr>
              <a:t>Erlang</a:t>
            </a:r>
            <a:r>
              <a:rPr lang="en-SG" sz="8000" dirty="0"/>
              <a:t> </a:t>
            </a:r>
            <a:r>
              <a:rPr lang="en-SG" sz="8000" dirty="0">
                <a:solidFill>
                  <a:srgbClr val="33CC33"/>
                </a:solidFill>
              </a:rPr>
              <a:t>Haskell</a:t>
            </a:r>
            <a:r>
              <a:rPr lang="en-SG" sz="8000" dirty="0"/>
              <a:t> </a:t>
            </a:r>
          </a:p>
          <a:p>
            <a:pPr algn="ctr"/>
            <a:r>
              <a:rPr lang="en-SG" sz="8000" dirty="0">
                <a:solidFill>
                  <a:srgbClr val="FF3399"/>
                </a:solidFill>
              </a:rPr>
              <a:t>F#</a:t>
            </a:r>
          </a:p>
        </p:txBody>
      </p:sp>
      <p:grpSp>
        <p:nvGrpSpPr>
          <p:cNvPr id="2336784" name="Group 16"/>
          <p:cNvGrpSpPr>
            <a:grpSpLocks/>
          </p:cNvGrpSpPr>
          <p:nvPr/>
        </p:nvGrpSpPr>
        <p:grpSpPr bwMode="auto">
          <a:xfrm>
            <a:off x="4038601" y="228213"/>
            <a:ext cx="2566517" cy="1223485"/>
            <a:chOff x="697" y="3417"/>
            <a:chExt cx="1289" cy="6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3677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97" y="3557"/>
                <a:ext cx="206" cy="168"/>
              </p14:xfrm>
            </p:contentPart>
          </mc:Choice>
          <mc:Fallback xmlns="">
            <p:pic>
              <p:nvPicPr>
                <p:cNvPr id="233677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" y="3550"/>
                  <a:ext cx="221" cy="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36774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21" y="3417"/>
                <a:ext cx="865" cy="299"/>
              </p14:xfrm>
            </p:contentPart>
          </mc:Choice>
          <mc:Fallback xmlns="">
            <p:pic>
              <p:nvPicPr>
                <p:cNvPr id="2336774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4" y="3415"/>
                  <a:ext cx="875" cy="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36775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18" y="3761"/>
                <a:ext cx="607" cy="273"/>
              </p14:xfrm>
            </p:contentPart>
          </mc:Choice>
          <mc:Fallback xmlns="">
            <p:pic>
              <p:nvPicPr>
                <p:cNvPr id="2336775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11" y="3756"/>
                  <a:ext cx="617" cy="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6783" name="Group 15"/>
          <p:cNvGrpSpPr>
            <a:grpSpLocks/>
          </p:cNvGrpSpPr>
          <p:nvPr/>
        </p:nvGrpSpPr>
        <p:grpSpPr bwMode="auto">
          <a:xfrm>
            <a:off x="2555876" y="192089"/>
            <a:ext cx="7612063" cy="5457825"/>
            <a:chOff x="650" y="121"/>
            <a:chExt cx="4795" cy="343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36776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17" y="132"/>
                <a:ext cx="354" cy="1000"/>
              </p14:xfrm>
            </p:contentPart>
          </mc:Choice>
          <mc:Fallback xmlns="">
            <p:pic>
              <p:nvPicPr>
                <p:cNvPr id="2336776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09" y="125"/>
                  <a:ext cx="364" cy="1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36777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96" y="587"/>
                <a:ext cx="949" cy="201"/>
              </p14:xfrm>
            </p:contentPart>
          </mc:Choice>
          <mc:Fallback xmlns="">
            <p:pic>
              <p:nvPicPr>
                <p:cNvPr id="2336777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91" y="579"/>
                  <a:ext cx="960" cy="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3677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68" y="156"/>
                <a:ext cx="815" cy="51"/>
              </p14:xfrm>
            </p:contentPart>
          </mc:Choice>
          <mc:Fallback xmlns="">
            <p:pic>
              <p:nvPicPr>
                <p:cNvPr id="233677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61" y="154"/>
                  <a:ext cx="824" cy="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36779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61" y="222"/>
                <a:ext cx="38" cy="23"/>
              </p14:xfrm>
            </p:contentPart>
          </mc:Choice>
          <mc:Fallback xmlns="">
            <p:pic>
              <p:nvPicPr>
                <p:cNvPr id="2336779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54" y="219"/>
                  <a:ext cx="48" cy="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36780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76" y="121"/>
                <a:ext cx="949" cy="368"/>
              </p14:xfrm>
            </p:contentPart>
          </mc:Choice>
          <mc:Fallback xmlns="">
            <p:pic>
              <p:nvPicPr>
                <p:cNvPr id="2336780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74" y="114"/>
                  <a:ext cx="960" cy="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36781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292" y="192"/>
                <a:ext cx="139" cy="118"/>
              </p14:xfrm>
            </p:contentPart>
          </mc:Choice>
          <mc:Fallback xmlns="">
            <p:pic>
              <p:nvPicPr>
                <p:cNvPr id="2336781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85" y="184"/>
                  <a:ext cx="155" cy="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36782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50" y="905"/>
                <a:ext cx="4530" cy="2654"/>
              </p14:xfrm>
            </p:contentPart>
          </mc:Choice>
          <mc:Fallback xmlns="">
            <p:pic>
              <p:nvPicPr>
                <p:cNvPr id="2336782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5" y="897"/>
                  <a:ext cx="4543" cy="267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6790" name="Group 22"/>
          <p:cNvGrpSpPr>
            <a:grpSpLocks/>
          </p:cNvGrpSpPr>
          <p:nvPr/>
        </p:nvGrpSpPr>
        <p:grpSpPr bwMode="auto">
          <a:xfrm>
            <a:off x="7631113" y="4718051"/>
            <a:ext cx="2089150" cy="1439863"/>
            <a:chOff x="4018" y="2830"/>
            <a:chExt cx="1316" cy="9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36787" name="Ink 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18" y="2830"/>
                <a:ext cx="454" cy="598"/>
              </p14:xfrm>
            </p:contentPart>
          </mc:Choice>
          <mc:Fallback xmlns="">
            <p:pic>
              <p:nvPicPr>
                <p:cNvPr id="2336787" name="Ink 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11" y="2823"/>
                  <a:ext cx="464" cy="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36788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12" y="3510"/>
                <a:ext cx="301" cy="227"/>
              </p14:xfrm>
            </p:contentPart>
          </mc:Choice>
          <mc:Fallback xmlns="">
            <p:pic>
              <p:nvPicPr>
                <p:cNvPr id="2336788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4" y="3503"/>
                  <a:ext cx="317" cy="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3678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15" y="3419"/>
                <a:ext cx="719" cy="312"/>
              </p14:xfrm>
            </p:contentPart>
          </mc:Choice>
          <mc:Fallback xmlns="">
            <p:pic>
              <p:nvPicPr>
                <p:cNvPr id="233678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07" y="3412"/>
                  <a:ext cx="729" cy="32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functional"/>
          <p:cNvSpPr/>
          <p:nvPr/>
        </p:nvSpPr>
        <p:spPr>
          <a:xfrm>
            <a:off x="3377783" y="5144124"/>
            <a:ext cx="1551483" cy="12416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FUNCTIONAL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" name="Ink 5"/>
              <p14:cNvContentPartPr/>
              <p14:nvPr/>
            </p14:nvContentPartPr>
            <p14:xfrm>
              <a:off x="6248280" y="903960"/>
              <a:ext cx="455040" cy="591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240000" y="895320"/>
                <a:ext cx="47340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72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36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[Freeform 3]"/>
          <p:cNvSpPr/>
          <p:nvPr/>
        </p:nvSpPr>
        <p:spPr>
          <a:xfrm>
            <a:off x="2408255" y="1286189"/>
            <a:ext cx="7475974" cy="4461468"/>
          </a:xfrm>
          <a:custGeom>
            <a:avLst/>
            <a:gdLst>
              <a:gd name="connsiteX0" fmla="*/ 1276141 w 7475974"/>
              <a:gd name="connsiteY0" fmla="*/ 20097 h 4461468"/>
              <a:gd name="connsiteX1" fmla="*/ 492369 w 7475974"/>
              <a:gd name="connsiteY1" fmla="*/ 281354 h 4461468"/>
              <a:gd name="connsiteX2" fmla="*/ 0 w 7475974"/>
              <a:gd name="connsiteY2" fmla="*/ 723481 h 4461468"/>
              <a:gd name="connsiteX3" fmla="*/ 70338 w 7475974"/>
              <a:gd name="connsiteY3" fmla="*/ 1426866 h 4461468"/>
              <a:gd name="connsiteX4" fmla="*/ 562708 w 7475974"/>
              <a:gd name="connsiteY4" fmla="*/ 1929284 h 4461468"/>
              <a:gd name="connsiteX5" fmla="*/ 743578 w 7475974"/>
              <a:gd name="connsiteY5" fmla="*/ 2883877 h 4461468"/>
              <a:gd name="connsiteX6" fmla="*/ 1195754 w 7475974"/>
              <a:gd name="connsiteY6" fmla="*/ 3245618 h 4461468"/>
              <a:gd name="connsiteX7" fmla="*/ 2080009 w 7475974"/>
              <a:gd name="connsiteY7" fmla="*/ 3446585 h 4461468"/>
              <a:gd name="connsiteX8" fmla="*/ 2301072 w 7475974"/>
              <a:gd name="connsiteY8" fmla="*/ 3597310 h 4461468"/>
              <a:gd name="connsiteX9" fmla="*/ 2682910 w 7475974"/>
              <a:gd name="connsiteY9" fmla="*/ 4129873 h 4461468"/>
              <a:gd name="connsiteX10" fmla="*/ 3265714 w 7475974"/>
              <a:gd name="connsiteY10" fmla="*/ 4461468 h 4461468"/>
              <a:gd name="connsiteX11" fmla="*/ 4049486 w 7475974"/>
              <a:gd name="connsiteY11" fmla="*/ 4461468 h 4461468"/>
              <a:gd name="connsiteX12" fmla="*/ 4572000 w 7475974"/>
              <a:gd name="connsiteY12" fmla="*/ 4099727 h 4461468"/>
              <a:gd name="connsiteX13" fmla="*/ 4983982 w 7475974"/>
              <a:gd name="connsiteY13" fmla="*/ 3526971 h 4461468"/>
              <a:gd name="connsiteX14" fmla="*/ 5436158 w 7475974"/>
              <a:gd name="connsiteY14" fmla="*/ 3265714 h 4461468"/>
              <a:gd name="connsiteX15" fmla="*/ 6541477 w 7475974"/>
              <a:gd name="connsiteY15" fmla="*/ 3175279 h 4461468"/>
              <a:gd name="connsiteX16" fmla="*/ 7184571 w 7475974"/>
              <a:gd name="connsiteY16" fmla="*/ 2833635 h 4461468"/>
              <a:gd name="connsiteX17" fmla="*/ 7405635 w 7475974"/>
              <a:gd name="connsiteY17" fmla="*/ 2311121 h 4461468"/>
              <a:gd name="connsiteX18" fmla="*/ 7204668 w 7475974"/>
              <a:gd name="connsiteY18" fmla="*/ 1698171 h 4461468"/>
              <a:gd name="connsiteX19" fmla="*/ 7475974 w 7475974"/>
              <a:gd name="connsiteY19" fmla="*/ 1075174 h 4461468"/>
              <a:gd name="connsiteX20" fmla="*/ 7345345 w 7475974"/>
              <a:gd name="connsiteY20" fmla="*/ 693336 h 4461468"/>
              <a:gd name="connsiteX21" fmla="*/ 6963508 w 7475974"/>
              <a:gd name="connsiteY21" fmla="*/ 472273 h 4461468"/>
              <a:gd name="connsiteX22" fmla="*/ 6390752 w 7475974"/>
              <a:gd name="connsiteY22" fmla="*/ 462224 h 4461468"/>
              <a:gd name="connsiteX23" fmla="*/ 5797899 w 7475974"/>
              <a:gd name="connsiteY23" fmla="*/ 502418 h 4461468"/>
              <a:gd name="connsiteX24" fmla="*/ 5184949 w 7475974"/>
              <a:gd name="connsiteY24" fmla="*/ 301451 h 4461468"/>
              <a:gd name="connsiteX25" fmla="*/ 4572000 w 7475974"/>
              <a:gd name="connsiteY25" fmla="*/ 110532 h 4461468"/>
              <a:gd name="connsiteX26" fmla="*/ 3969099 w 7475974"/>
              <a:gd name="connsiteY26" fmla="*/ 90435 h 4461468"/>
              <a:gd name="connsiteX27" fmla="*/ 3305908 w 7475974"/>
              <a:gd name="connsiteY27" fmla="*/ 271306 h 4461468"/>
              <a:gd name="connsiteX28" fmla="*/ 2763297 w 7475974"/>
              <a:gd name="connsiteY28" fmla="*/ 321547 h 4461468"/>
              <a:gd name="connsiteX29" fmla="*/ 2069960 w 7475974"/>
              <a:gd name="connsiteY29" fmla="*/ 170822 h 4461468"/>
              <a:gd name="connsiteX30" fmla="*/ 1617785 w 7475974"/>
              <a:gd name="connsiteY30" fmla="*/ 0 h 4461468"/>
              <a:gd name="connsiteX31" fmla="*/ 1276141 w 7475974"/>
              <a:gd name="connsiteY31" fmla="*/ 20097 h 446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475974" h="4461468">
                <a:moveTo>
                  <a:pt x="1276141" y="20097"/>
                </a:moveTo>
                <a:lnTo>
                  <a:pt x="492369" y="281354"/>
                </a:lnTo>
                <a:lnTo>
                  <a:pt x="0" y="723481"/>
                </a:lnTo>
                <a:lnTo>
                  <a:pt x="70338" y="1426866"/>
                </a:lnTo>
                <a:lnTo>
                  <a:pt x="562708" y="1929284"/>
                </a:lnTo>
                <a:lnTo>
                  <a:pt x="743578" y="2883877"/>
                </a:lnTo>
                <a:lnTo>
                  <a:pt x="1195754" y="3245618"/>
                </a:lnTo>
                <a:lnTo>
                  <a:pt x="2080009" y="3446585"/>
                </a:lnTo>
                <a:lnTo>
                  <a:pt x="2301072" y="3597310"/>
                </a:lnTo>
                <a:lnTo>
                  <a:pt x="2682910" y="4129873"/>
                </a:lnTo>
                <a:lnTo>
                  <a:pt x="3265714" y="4461468"/>
                </a:lnTo>
                <a:lnTo>
                  <a:pt x="4049486" y="4461468"/>
                </a:lnTo>
                <a:lnTo>
                  <a:pt x="4572000" y="4099727"/>
                </a:lnTo>
                <a:lnTo>
                  <a:pt x="4983982" y="3526971"/>
                </a:lnTo>
                <a:lnTo>
                  <a:pt x="5436158" y="3265714"/>
                </a:lnTo>
                <a:lnTo>
                  <a:pt x="6541477" y="3175279"/>
                </a:lnTo>
                <a:lnTo>
                  <a:pt x="7184571" y="2833635"/>
                </a:lnTo>
                <a:lnTo>
                  <a:pt x="7405635" y="2311121"/>
                </a:lnTo>
                <a:lnTo>
                  <a:pt x="7204668" y="1698171"/>
                </a:lnTo>
                <a:lnTo>
                  <a:pt x="7475974" y="1075174"/>
                </a:lnTo>
                <a:lnTo>
                  <a:pt x="7345345" y="693336"/>
                </a:lnTo>
                <a:lnTo>
                  <a:pt x="6963508" y="472273"/>
                </a:lnTo>
                <a:lnTo>
                  <a:pt x="6390752" y="462224"/>
                </a:lnTo>
                <a:lnTo>
                  <a:pt x="5797899" y="502418"/>
                </a:lnTo>
                <a:lnTo>
                  <a:pt x="5184949" y="301451"/>
                </a:lnTo>
                <a:lnTo>
                  <a:pt x="4572000" y="110532"/>
                </a:lnTo>
                <a:lnTo>
                  <a:pt x="3969099" y="90435"/>
                </a:lnTo>
                <a:lnTo>
                  <a:pt x="3305908" y="271306"/>
                </a:lnTo>
                <a:lnTo>
                  <a:pt x="2763297" y="321547"/>
                </a:lnTo>
                <a:lnTo>
                  <a:pt x="2069960" y="170822"/>
                </a:lnTo>
                <a:lnTo>
                  <a:pt x="1617785" y="0"/>
                </a:lnTo>
                <a:lnTo>
                  <a:pt x="1276141" y="200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744" y="-1554162"/>
            <a:ext cx="8229600" cy="1143000"/>
          </a:xfrm>
        </p:spPr>
        <p:txBody>
          <a:bodyPr/>
          <a:lstStyle/>
          <a:p>
            <a:r>
              <a:rPr lang="en-US" dirty="0" smtClean="0"/>
              <a:t>Functional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8000" dirty="0">
                <a:solidFill>
                  <a:srgbClr val="00B0F0"/>
                </a:solidFill>
              </a:rPr>
              <a:t>Scheme</a:t>
            </a:r>
            <a:r>
              <a:rPr lang="en-SG" sz="8000" dirty="0"/>
              <a:t> </a:t>
            </a:r>
            <a:r>
              <a:rPr lang="en-SG" sz="8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Clojure</a:t>
            </a:r>
            <a:r>
              <a:rPr lang="en-SG" sz="8000" dirty="0"/>
              <a:t>  </a:t>
            </a:r>
            <a:r>
              <a:rPr lang="en-SG" sz="8000" dirty="0" err="1">
                <a:solidFill>
                  <a:schemeClr val="accent6">
                    <a:lumMod val="75000"/>
                  </a:schemeClr>
                </a:solidFill>
              </a:rPr>
              <a:t>Erlang</a:t>
            </a:r>
            <a:r>
              <a:rPr lang="en-SG" sz="8000" dirty="0"/>
              <a:t> </a:t>
            </a:r>
            <a:r>
              <a:rPr lang="en-SG" sz="8000" dirty="0">
                <a:solidFill>
                  <a:srgbClr val="33CC33"/>
                </a:solidFill>
              </a:rPr>
              <a:t>Haskell</a:t>
            </a:r>
            <a:r>
              <a:rPr lang="en-SG" sz="8000" dirty="0"/>
              <a:t> </a:t>
            </a:r>
          </a:p>
          <a:p>
            <a:pPr algn="ctr"/>
            <a:r>
              <a:rPr lang="en-SG" sz="8000" dirty="0">
                <a:solidFill>
                  <a:srgbClr val="FF3399"/>
                </a:solidFill>
              </a:rPr>
              <a:t>F#</a:t>
            </a:r>
          </a:p>
        </p:txBody>
      </p:sp>
      <p:grpSp>
        <p:nvGrpSpPr>
          <p:cNvPr id="2336784" name="Group 16"/>
          <p:cNvGrpSpPr>
            <a:grpSpLocks/>
          </p:cNvGrpSpPr>
          <p:nvPr/>
        </p:nvGrpSpPr>
        <p:grpSpPr bwMode="auto">
          <a:xfrm>
            <a:off x="4038601" y="228213"/>
            <a:ext cx="2566517" cy="1223485"/>
            <a:chOff x="697" y="3417"/>
            <a:chExt cx="1289" cy="6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3677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97" y="3557"/>
                <a:ext cx="206" cy="168"/>
              </p14:xfrm>
            </p:contentPart>
          </mc:Choice>
          <mc:Fallback xmlns="">
            <p:pic>
              <p:nvPicPr>
                <p:cNvPr id="233677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" y="3550"/>
                  <a:ext cx="221" cy="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36774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21" y="3417"/>
                <a:ext cx="865" cy="299"/>
              </p14:xfrm>
            </p:contentPart>
          </mc:Choice>
          <mc:Fallback xmlns="">
            <p:pic>
              <p:nvPicPr>
                <p:cNvPr id="2336774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4" y="3415"/>
                  <a:ext cx="875" cy="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36775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18" y="3761"/>
                <a:ext cx="607" cy="273"/>
              </p14:xfrm>
            </p:contentPart>
          </mc:Choice>
          <mc:Fallback xmlns="">
            <p:pic>
              <p:nvPicPr>
                <p:cNvPr id="2336775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11" y="3756"/>
                  <a:ext cx="617" cy="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6783" name="Group 15"/>
          <p:cNvGrpSpPr>
            <a:grpSpLocks/>
          </p:cNvGrpSpPr>
          <p:nvPr/>
        </p:nvGrpSpPr>
        <p:grpSpPr bwMode="auto">
          <a:xfrm>
            <a:off x="2555876" y="192089"/>
            <a:ext cx="7612063" cy="5457825"/>
            <a:chOff x="650" y="121"/>
            <a:chExt cx="4795" cy="343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36776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17" y="132"/>
                <a:ext cx="354" cy="1000"/>
              </p14:xfrm>
            </p:contentPart>
          </mc:Choice>
          <mc:Fallback xmlns="">
            <p:pic>
              <p:nvPicPr>
                <p:cNvPr id="2336776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09" y="125"/>
                  <a:ext cx="364" cy="1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36777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96" y="587"/>
                <a:ext cx="949" cy="201"/>
              </p14:xfrm>
            </p:contentPart>
          </mc:Choice>
          <mc:Fallback xmlns="">
            <p:pic>
              <p:nvPicPr>
                <p:cNvPr id="2336777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91" y="579"/>
                  <a:ext cx="960" cy="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3677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68" y="156"/>
                <a:ext cx="815" cy="51"/>
              </p14:xfrm>
            </p:contentPart>
          </mc:Choice>
          <mc:Fallback xmlns="">
            <p:pic>
              <p:nvPicPr>
                <p:cNvPr id="233677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61" y="154"/>
                  <a:ext cx="824" cy="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36779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61" y="222"/>
                <a:ext cx="38" cy="23"/>
              </p14:xfrm>
            </p:contentPart>
          </mc:Choice>
          <mc:Fallback xmlns="">
            <p:pic>
              <p:nvPicPr>
                <p:cNvPr id="2336779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54" y="219"/>
                  <a:ext cx="48" cy="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36780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76" y="121"/>
                <a:ext cx="949" cy="368"/>
              </p14:xfrm>
            </p:contentPart>
          </mc:Choice>
          <mc:Fallback xmlns="">
            <p:pic>
              <p:nvPicPr>
                <p:cNvPr id="2336780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74" y="114"/>
                  <a:ext cx="960" cy="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36781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292" y="192"/>
                <a:ext cx="139" cy="118"/>
              </p14:xfrm>
            </p:contentPart>
          </mc:Choice>
          <mc:Fallback xmlns="">
            <p:pic>
              <p:nvPicPr>
                <p:cNvPr id="2336781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85" y="184"/>
                  <a:ext cx="155" cy="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36782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50" y="905"/>
                <a:ext cx="4530" cy="2654"/>
              </p14:xfrm>
            </p:contentPart>
          </mc:Choice>
          <mc:Fallback xmlns="">
            <p:pic>
              <p:nvPicPr>
                <p:cNvPr id="2336782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5" y="897"/>
                  <a:ext cx="4543" cy="267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6790" name="Group 22"/>
          <p:cNvGrpSpPr>
            <a:grpSpLocks/>
          </p:cNvGrpSpPr>
          <p:nvPr/>
        </p:nvGrpSpPr>
        <p:grpSpPr bwMode="auto">
          <a:xfrm>
            <a:off x="7631113" y="4718051"/>
            <a:ext cx="2089150" cy="1439863"/>
            <a:chOff x="4018" y="2830"/>
            <a:chExt cx="1316" cy="9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36787" name="Ink 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18" y="2830"/>
                <a:ext cx="454" cy="598"/>
              </p14:xfrm>
            </p:contentPart>
          </mc:Choice>
          <mc:Fallback xmlns="">
            <p:pic>
              <p:nvPicPr>
                <p:cNvPr id="2336787" name="Ink 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11" y="2823"/>
                  <a:ext cx="464" cy="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36788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12" y="3510"/>
                <a:ext cx="301" cy="227"/>
              </p14:xfrm>
            </p:contentPart>
          </mc:Choice>
          <mc:Fallback xmlns="">
            <p:pic>
              <p:nvPicPr>
                <p:cNvPr id="2336788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4" y="3503"/>
                  <a:ext cx="317" cy="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3678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15" y="3419"/>
                <a:ext cx="719" cy="312"/>
              </p14:xfrm>
            </p:contentPart>
          </mc:Choice>
          <mc:Fallback xmlns="">
            <p:pic>
              <p:nvPicPr>
                <p:cNvPr id="233678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07" y="3412"/>
                  <a:ext cx="729" cy="32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functional"/>
          <p:cNvSpPr/>
          <p:nvPr/>
        </p:nvSpPr>
        <p:spPr>
          <a:xfrm>
            <a:off x="3377783" y="5144124"/>
            <a:ext cx="1551483" cy="12416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FUNCTIONAL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" name="Ink 5"/>
              <p14:cNvContentPartPr/>
              <p14:nvPr/>
            </p14:nvContentPartPr>
            <p14:xfrm>
              <a:off x="6248280" y="903960"/>
              <a:ext cx="455040" cy="591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240000" y="895320"/>
                <a:ext cx="473400" cy="61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/>
          <p:cNvGrpSpPr/>
          <p:nvPr/>
        </p:nvGrpSpPr>
        <p:grpSpPr>
          <a:xfrm>
            <a:off x="4572000" y="5784850"/>
            <a:ext cx="2971800" cy="910816"/>
            <a:chOff x="3048000" y="5784850"/>
            <a:chExt cx="2971800" cy="9108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413125" y="5784850"/>
                <a:ext cx="927158" cy="494847"/>
              </p14:xfrm>
            </p:contentPart>
          </mc:Choice>
          <mc:Fallback xmlns="">
            <p:pic>
              <p:nvPicPr>
                <p:cNvPr id="2461715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00523" y="5773325"/>
                  <a:ext cx="952722" cy="51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52963" y="6091238"/>
                <a:ext cx="727316" cy="228391"/>
              </p14:xfrm>
            </p:contentPart>
          </mc:Choice>
          <mc:Fallback xmlns="">
            <p:pic>
              <p:nvPicPr>
                <p:cNvPr id="2461716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44322" y="6080071"/>
                  <a:ext cx="740998" cy="251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048000" y="6248400"/>
                <a:ext cx="2971800" cy="447266"/>
              </p14:xfrm>
            </p:contentPart>
          </mc:Choice>
          <mc:Fallback xmlns="">
            <p:pic>
              <p:nvPicPr>
                <p:cNvPr id="2461717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40080" y="6243718"/>
                  <a:ext cx="2992320" cy="46599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747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Rounded Rectangle 2"/>
          <p:cNvSpPr/>
          <p:nvPr/>
        </p:nvSpPr>
        <p:spPr>
          <a:xfrm>
            <a:off x="8479435" y="2773180"/>
            <a:ext cx="974362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BINARY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dirty="0"/>
              <a:t>110010101001101110101010101010101010</a:t>
            </a:r>
            <a:endParaRPr lang="en-SG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7100342" y="2773180"/>
            <a:ext cx="1266668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ASSEBLY</a:t>
            </a:r>
          </a:p>
          <a:p>
            <a:pPr algn="ctr"/>
            <a:endParaRPr lang="en-US" sz="1600" b="1" dirty="0"/>
          </a:p>
          <a:p>
            <a:r>
              <a:rPr lang="en-SG" sz="1400" dirty="0"/>
              <a:t>MOV AL, 1h </a:t>
            </a:r>
          </a:p>
          <a:p>
            <a:r>
              <a:rPr lang="en-SG" sz="1400" dirty="0"/>
              <a:t>MOV CL, 2h </a:t>
            </a:r>
          </a:p>
          <a:p>
            <a:r>
              <a:rPr lang="en-SG" sz="1400" dirty="0"/>
              <a:t>MOV DL, 3h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8743" y="2773180"/>
            <a:ext cx="1259174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High-Level Languages</a:t>
            </a:r>
          </a:p>
          <a:p>
            <a:pPr algn="ctr"/>
            <a:endParaRPr lang="en-US" sz="1600" b="1" dirty="0"/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endParaRPr lang="en-US" sz="1600" dirty="0"/>
          </a:p>
          <a:p>
            <a:r>
              <a:rPr lang="en-US" sz="1600" dirty="0" err="1"/>
              <a:t>i</a:t>
            </a:r>
            <a:r>
              <a:rPr lang="en-US" sz="1600" dirty="0"/>
              <a:t>=5</a:t>
            </a:r>
            <a:endParaRPr lang="en-SG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4064836" y="2773180"/>
            <a:ext cx="1551483" cy="221854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PROCEDURAL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  <a:p>
            <a:r>
              <a:rPr lang="en-US" sz="1600" b="1" dirty="0"/>
              <a:t>---------------</a:t>
            </a:r>
          </a:p>
          <a:p>
            <a:r>
              <a:rPr lang="en-US" sz="1600" b="1" dirty="0"/>
              <a:t>array</a:t>
            </a:r>
          </a:p>
          <a:p>
            <a:r>
              <a:rPr lang="en-US" sz="1600" b="1" dirty="0"/>
              <a:t>list</a:t>
            </a:r>
            <a:endParaRPr lang="en-SG" sz="16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377783" y="5144124"/>
            <a:ext cx="1551483" cy="12416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FUNCTIONAL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93236" y="2773180"/>
            <a:ext cx="1259174" cy="221854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SG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62722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9513" y="2813051"/>
              <a:ext cx="1376363" cy="3470275"/>
            </p14:xfrm>
          </p:contentPart>
        </mc:Choice>
        <mc:Fallback xmlns="">
          <p:pic>
            <p:nvPicPr>
              <p:cNvPr id="2462722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792" y="2791092"/>
                <a:ext cx="1419206" cy="35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62723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0550" y="3159125"/>
              <a:ext cx="1187450" cy="1601788"/>
            </p14:xfrm>
          </p:contentPart>
        </mc:Choice>
        <mc:Fallback xmlns="">
          <p:pic>
            <p:nvPicPr>
              <p:cNvPr id="2462723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6427" y="3135363"/>
                <a:ext cx="1238217" cy="163671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5334000" y="533400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Java (since version 8) </a:t>
            </a:r>
            <a:endParaRPr lang="en-SG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3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6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6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Rounded Rectangle 2"/>
          <p:cNvSpPr/>
          <p:nvPr/>
        </p:nvSpPr>
        <p:spPr>
          <a:xfrm>
            <a:off x="8479435" y="2773180"/>
            <a:ext cx="974362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BINARY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dirty="0"/>
              <a:t>110010101001101110101010101010101010</a:t>
            </a:r>
            <a:endParaRPr lang="en-SG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7100342" y="2773180"/>
            <a:ext cx="1266668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ASSEBLY</a:t>
            </a:r>
          </a:p>
          <a:p>
            <a:pPr algn="ctr"/>
            <a:endParaRPr lang="en-US" sz="1600" b="1" dirty="0"/>
          </a:p>
          <a:p>
            <a:r>
              <a:rPr lang="en-SG" sz="1400" dirty="0"/>
              <a:t>MOV AL, 1h </a:t>
            </a:r>
          </a:p>
          <a:p>
            <a:r>
              <a:rPr lang="en-SG" sz="1400" dirty="0"/>
              <a:t>MOV CL, 2h </a:t>
            </a:r>
          </a:p>
          <a:p>
            <a:r>
              <a:rPr lang="en-SG" sz="1400" dirty="0"/>
              <a:t>MOV DL, 3h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8743" y="2773180"/>
            <a:ext cx="1259174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High-Level Languages</a:t>
            </a:r>
          </a:p>
          <a:p>
            <a:pPr algn="ctr"/>
            <a:endParaRPr lang="en-US" sz="1600" b="1" dirty="0"/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endParaRPr lang="en-US" sz="1600" dirty="0"/>
          </a:p>
          <a:p>
            <a:r>
              <a:rPr lang="en-US" sz="1600" dirty="0" err="1"/>
              <a:t>i</a:t>
            </a:r>
            <a:r>
              <a:rPr lang="en-US" sz="1600" dirty="0"/>
              <a:t>=5</a:t>
            </a:r>
            <a:endParaRPr lang="en-SG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4064836" y="2773180"/>
            <a:ext cx="1551483" cy="221854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PROCEDURAL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  <a:p>
            <a:r>
              <a:rPr lang="en-US" sz="1600" b="1" dirty="0"/>
              <a:t>---------------</a:t>
            </a:r>
          </a:p>
          <a:p>
            <a:r>
              <a:rPr lang="en-US" sz="1600" b="1" dirty="0"/>
              <a:t>array</a:t>
            </a:r>
          </a:p>
          <a:p>
            <a:r>
              <a:rPr lang="en-US" sz="1600" b="1" dirty="0"/>
              <a:t>list</a:t>
            </a:r>
            <a:endParaRPr lang="en-SG" sz="16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2693236" y="2773180"/>
            <a:ext cx="1259174" cy="221854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OBJECT-ORIENTED</a:t>
            </a:r>
            <a:endParaRPr lang="en-SG" sz="16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377783" y="5144124"/>
            <a:ext cx="1551483" cy="12416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FUNCTIONAL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51106" name="[Ink 3]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9513" y="2813051"/>
              <a:ext cx="1376363" cy="3470275"/>
            </p14:xfrm>
          </p:contentPart>
        </mc:Choice>
        <mc:Fallback xmlns="">
          <p:pic>
            <p:nvPicPr>
              <p:cNvPr id="2351106" name="[Ink 3]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792" y="2791092"/>
                <a:ext cx="1419206" cy="35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51107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0550" y="3159125"/>
              <a:ext cx="1187450" cy="1601788"/>
            </p14:xfrm>
          </p:contentPart>
        </mc:Choice>
        <mc:Fallback xmlns="">
          <p:pic>
            <p:nvPicPr>
              <p:cNvPr id="2351107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6427" y="3135363"/>
                <a:ext cx="1238217" cy="163671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[Rounded Rectangle 3]"/>
          <p:cNvSpPr/>
          <p:nvPr/>
        </p:nvSpPr>
        <p:spPr>
          <a:xfrm>
            <a:off x="2693236" y="2775726"/>
            <a:ext cx="1259174" cy="748234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OBJECT-ORIENTED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35560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419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479435" y="2773180"/>
            <a:ext cx="974362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BINARY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dirty="0"/>
              <a:t>110010101001101110101010101010101010</a:t>
            </a:r>
            <a:endParaRPr lang="en-SG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7100342" y="2773180"/>
            <a:ext cx="1266668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ASSEBLY</a:t>
            </a:r>
          </a:p>
          <a:p>
            <a:pPr algn="ctr"/>
            <a:endParaRPr lang="en-US" sz="1600" b="1" dirty="0"/>
          </a:p>
          <a:p>
            <a:r>
              <a:rPr lang="en-SG" sz="1400" dirty="0"/>
              <a:t>MOV AL, 1h </a:t>
            </a:r>
          </a:p>
          <a:p>
            <a:r>
              <a:rPr lang="en-SG" sz="1400" dirty="0"/>
              <a:t>MOV CL, 2h </a:t>
            </a:r>
          </a:p>
          <a:p>
            <a:r>
              <a:rPr lang="en-SG" sz="1400" dirty="0"/>
              <a:t>MOV DL, 3h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8743" y="2773180"/>
            <a:ext cx="1259174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High-Level Languages</a:t>
            </a:r>
          </a:p>
          <a:p>
            <a:pPr algn="ctr"/>
            <a:endParaRPr lang="en-US" sz="1600" b="1" dirty="0"/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endParaRPr lang="en-US" sz="1600" dirty="0"/>
          </a:p>
          <a:p>
            <a:r>
              <a:rPr lang="en-US" sz="1600" dirty="0" err="1"/>
              <a:t>i</a:t>
            </a:r>
            <a:r>
              <a:rPr lang="en-US" sz="1600" dirty="0"/>
              <a:t>=5</a:t>
            </a:r>
            <a:endParaRPr lang="en-SG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2693236" y="2773180"/>
            <a:ext cx="1259174" cy="221854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SG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3746" name="[Ink 3]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9513" y="2813051"/>
              <a:ext cx="1376363" cy="3470275"/>
            </p14:xfrm>
          </p:contentPart>
        </mc:Choice>
        <mc:Fallback xmlns="">
          <p:pic>
            <p:nvPicPr>
              <p:cNvPr id="2463746" name="[Ink 3]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0792" y="2791092"/>
                <a:ext cx="1419206" cy="35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3747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0550" y="3159125"/>
              <a:ext cx="1187450" cy="1601788"/>
            </p14:xfrm>
          </p:contentPart>
        </mc:Choice>
        <mc:Fallback xmlns="">
          <p:pic>
            <p:nvPicPr>
              <p:cNvPr id="2463747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6427" y="3135363"/>
                <a:ext cx="1238217" cy="163671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[Rounded Rectangle 3]"/>
          <p:cNvSpPr/>
          <p:nvPr/>
        </p:nvSpPr>
        <p:spPr>
          <a:xfrm>
            <a:off x="2693236" y="2775726"/>
            <a:ext cx="1259174" cy="748234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OBJECT-ORIENTED</a:t>
            </a:r>
            <a:endParaRPr lang="en-SG" sz="16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4064836" y="2773180"/>
            <a:ext cx="1551483" cy="221854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PROCEDURAL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  <a:p>
            <a:r>
              <a:rPr lang="en-US" sz="1600" b="1" dirty="0"/>
              <a:t>---------------</a:t>
            </a:r>
          </a:p>
          <a:p>
            <a:r>
              <a:rPr lang="en-US" sz="1600" b="1" dirty="0"/>
              <a:t>array</a:t>
            </a:r>
          </a:p>
          <a:p>
            <a:r>
              <a:rPr lang="en-US" sz="1600" b="1" dirty="0"/>
              <a:t>list</a:t>
            </a:r>
            <a:endParaRPr lang="en-SG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377783" y="5144124"/>
            <a:ext cx="1551483" cy="12416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FUNCTIONAL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</p:txBody>
      </p:sp>
    </p:spTree>
    <p:extLst>
      <p:ext uri="{BB962C8B-B14F-4D97-AF65-F5344CB8AC3E}">
        <p14:creationId xmlns:p14="http://schemas.microsoft.com/office/powerpoint/2010/main" val="192960258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4091014374258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Rounded Rectangle 2"/>
          <p:cNvSpPr/>
          <p:nvPr/>
        </p:nvSpPr>
        <p:spPr>
          <a:xfrm>
            <a:off x="8479435" y="2773180"/>
            <a:ext cx="974362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BINARY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dirty="0"/>
              <a:t>110010101001101110101010101010101010</a:t>
            </a:r>
            <a:endParaRPr lang="en-SG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7100342" y="2773180"/>
            <a:ext cx="1266668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ASSEBLY</a:t>
            </a:r>
          </a:p>
          <a:p>
            <a:pPr algn="ctr"/>
            <a:endParaRPr lang="en-US" sz="1600" b="1" dirty="0"/>
          </a:p>
          <a:p>
            <a:r>
              <a:rPr lang="en-SG" sz="1400" dirty="0"/>
              <a:t>MOV AL, 1h </a:t>
            </a:r>
          </a:p>
          <a:p>
            <a:r>
              <a:rPr lang="en-SG" sz="1400" dirty="0"/>
              <a:t>MOV CL, 2h </a:t>
            </a:r>
          </a:p>
          <a:p>
            <a:r>
              <a:rPr lang="en-SG" sz="1400" dirty="0"/>
              <a:t>MOV DL, 3h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8743" y="2773180"/>
            <a:ext cx="1259174" cy="221854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High-Level Languages</a:t>
            </a:r>
          </a:p>
          <a:p>
            <a:pPr algn="ctr"/>
            <a:endParaRPr lang="en-US" sz="1600" b="1" dirty="0"/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endParaRPr lang="en-US" sz="1600" dirty="0"/>
          </a:p>
          <a:p>
            <a:r>
              <a:rPr lang="en-US" sz="1600" dirty="0" err="1"/>
              <a:t>i</a:t>
            </a:r>
            <a:r>
              <a:rPr lang="en-US" sz="1600" dirty="0"/>
              <a:t>=5</a:t>
            </a:r>
            <a:endParaRPr lang="en-SG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4064836" y="2773180"/>
            <a:ext cx="1551483" cy="221854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PROCEDURAL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  <a:p>
            <a:r>
              <a:rPr lang="en-US" sz="1600" b="1" dirty="0"/>
              <a:t>---------------</a:t>
            </a:r>
          </a:p>
          <a:p>
            <a:r>
              <a:rPr lang="en-US" sz="1600" b="1" dirty="0"/>
              <a:t>array</a:t>
            </a:r>
          </a:p>
          <a:p>
            <a:r>
              <a:rPr lang="en-US" sz="1600" b="1" dirty="0"/>
              <a:t>list</a:t>
            </a:r>
            <a:endParaRPr lang="en-SG" sz="16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2693236" y="2773180"/>
            <a:ext cx="1259174" cy="221854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OBJECT-ORIENTED</a:t>
            </a:r>
            <a:endParaRPr lang="en-SG" sz="16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377783" y="5144124"/>
            <a:ext cx="1551483" cy="12416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FUNCTIONAL</a:t>
            </a:r>
          </a:p>
          <a:p>
            <a:pPr algn="ctr"/>
            <a:endParaRPr lang="en-US" sz="1600" b="1" dirty="0"/>
          </a:p>
          <a:p>
            <a:r>
              <a:rPr lang="en-US" sz="1600" b="1" dirty="0"/>
              <a:t>function1</a:t>
            </a:r>
          </a:p>
          <a:p>
            <a:r>
              <a:rPr lang="en-US" sz="1600" b="1" dirty="0"/>
              <a:t>function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51106" name="[Ink 3]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9513" y="2813051"/>
              <a:ext cx="1376363" cy="3470275"/>
            </p14:xfrm>
          </p:contentPart>
        </mc:Choice>
        <mc:Fallback xmlns="">
          <p:pic>
            <p:nvPicPr>
              <p:cNvPr id="2351106" name="[Ink 3]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792" y="2791092"/>
                <a:ext cx="1419206" cy="35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51107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0550" y="3159125"/>
              <a:ext cx="1187450" cy="1601788"/>
            </p14:xfrm>
          </p:contentPart>
        </mc:Choice>
        <mc:Fallback xmlns="">
          <p:pic>
            <p:nvPicPr>
              <p:cNvPr id="2351107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6427" y="3135363"/>
                <a:ext cx="1238217" cy="163671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[Rounded Rectangle 3]"/>
          <p:cNvSpPr/>
          <p:nvPr/>
        </p:nvSpPr>
        <p:spPr>
          <a:xfrm>
            <a:off x="2693236" y="2775726"/>
            <a:ext cx="1259174" cy="748234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OBJECT-ORIENTED</a:t>
            </a:r>
            <a:endParaRPr lang="en-SG" sz="1600" b="1" dirty="0"/>
          </a:p>
        </p:txBody>
      </p:sp>
      <p:pic>
        <p:nvPicPr>
          <p:cNvPr id="9" name="PPIndicator20140910143742624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9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/>
    </mc:Choice>
    <mc:Fallback xmlns=""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51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C 0.11407 -4.44444E-6 0.11407 0.01621 0.22813 -4.44444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351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32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3297872 -0.1533771 -0.03297872 -0.1533771 -0.06595745 -0.3067542 E" pathEditMode="relative" ptsTypes="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2014021319012388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6514262" y="1576900"/>
            <a:ext cx="9720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bar()</a:t>
            </a:r>
            <a:endParaRPr lang="en-SG" dirty="0"/>
          </a:p>
        </p:txBody>
      </p:sp>
      <p:sp>
        <p:nvSpPr>
          <p:cNvPr id="76" name="Rectangle 75"/>
          <p:cNvSpPr/>
          <p:nvPr/>
        </p:nvSpPr>
        <p:spPr>
          <a:xfrm>
            <a:off x="6514262" y="4816152"/>
            <a:ext cx="972000" cy="692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/>
          <p:cNvSpPr/>
          <p:nvPr/>
        </p:nvSpPr>
        <p:spPr>
          <a:xfrm>
            <a:off x="1905000" y="3157636"/>
            <a:ext cx="972000" cy="692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  <a:endParaRPr lang="en-SG" dirty="0"/>
          </a:p>
        </p:txBody>
      </p:sp>
      <p:sp>
        <p:nvSpPr>
          <p:cNvPr id="78" name="Rectangle 77"/>
          <p:cNvSpPr/>
          <p:nvPr/>
        </p:nvSpPr>
        <p:spPr>
          <a:xfrm>
            <a:off x="8705400" y="1576901"/>
            <a:ext cx="972000" cy="4041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Rectangle 78"/>
          <p:cNvSpPr/>
          <p:nvPr/>
        </p:nvSpPr>
        <p:spPr>
          <a:xfrm>
            <a:off x="8705400" y="3676690"/>
            <a:ext cx="972000" cy="346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Rectangle 79"/>
          <p:cNvSpPr/>
          <p:nvPr/>
        </p:nvSpPr>
        <p:spPr>
          <a:xfrm>
            <a:off x="4226745" y="1576900"/>
            <a:ext cx="972000" cy="692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foo()</a:t>
            </a:r>
            <a:endParaRPr lang="en-SG" dirty="0"/>
          </a:p>
        </p:txBody>
      </p:sp>
      <p:sp>
        <p:nvSpPr>
          <p:cNvPr id="81" name="Rectangle 80"/>
          <p:cNvSpPr/>
          <p:nvPr/>
        </p:nvSpPr>
        <p:spPr>
          <a:xfrm>
            <a:off x="4226745" y="3657600"/>
            <a:ext cx="972000" cy="692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ectangle 84"/>
          <p:cNvSpPr/>
          <p:nvPr/>
        </p:nvSpPr>
        <p:spPr>
          <a:xfrm>
            <a:off x="4226745" y="2583077"/>
            <a:ext cx="972000" cy="6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ectangle 87"/>
          <p:cNvSpPr/>
          <p:nvPr/>
        </p:nvSpPr>
        <p:spPr>
          <a:xfrm>
            <a:off x="6514262" y="3895480"/>
            <a:ext cx="97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Rectangle 88"/>
          <p:cNvSpPr/>
          <p:nvPr/>
        </p:nvSpPr>
        <p:spPr>
          <a:xfrm>
            <a:off x="6514262" y="2758752"/>
            <a:ext cx="9720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ectangle 89"/>
          <p:cNvSpPr/>
          <p:nvPr/>
        </p:nvSpPr>
        <p:spPr>
          <a:xfrm>
            <a:off x="8705400" y="2690406"/>
            <a:ext cx="972000" cy="346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Rectangle 90"/>
          <p:cNvSpPr/>
          <p:nvPr/>
        </p:nvSpPr>
        <p:spPr>
          <a:xfrm>
            <a:off x="4226745" y="4794328"/>
            <a:ext cx="972000" cy="692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" name="Straight Arrow Connector 2"/>
          <p:cNvCxnSpPr>
            <a:stCxn id="77" idx="3"/>
            <a:endCxn id="80" idx="1"/>
          </p:cNvCxnSpPr>
          <p:nvPr/>
        </p:nvCxnSpPr>
        <p:spPr>
          <a:xfrm flipV="1">
            <a:off x="2877001" y="1922936"/>
            <a:ext cx="1349745" cy="1580736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77" idx="3"/>
            <a:endCxn id="85" idx="1"/>
          </p:cNvCxnSpPr>
          <p:nvPr/>
        </p:nvCxnSpPr>
        <p:spPr>
          <a:xfrm flipV="1">
            <a:off x="2877001" y="2929114"/>
            <a:ext cx="1349745" cy="574559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77" idx="3"/>
            <a:endCxn id="81" idx="1"/>
          </p:cNvCxnSpPr>
          <p:nvPr/>
        </p:nvCxnSpPr>
        <p:spPr>
          <a:xfrm>
            <a:off x="2877001" y="3503672"/>
            <a:ext cx="1349745" cy="49996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80" idx="3"/>
            <a:endCxn id="74" idx="1"/>
          </p:cNvCxnSpPr>
          <p:nvPr/>
        </p:nvCxnSpPr>
        <p:spPr>
          <a:xfrm flipV="1">
            <a:off x="5198746" y="1805500"/>
            <a:ext cx="1315517" cy="117436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74" idx="3"/>
            <a:endCxn id="78" idx="1"/>
          </p:cNvCxnSpPr>
          <p:nvPr/>
        </p:nvCxnSpPr>
        <p:spPr>
          <a:xfrm flipV="1">
            <a:off x="7486262" y="1778986"/>
            <a:ext cx="1219138" cy="2651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80" idx="3"/>
            <a:endCxn id="89" idx="1"/>
          </p:cNvCxnSpPr>
          <p:nvPr/>
        </p:nvCxnSpPr>
        <p:spPr>
          <a:xfrm>
            <a:off x="5198746" y="1922936"/>
            <a:ext cx="1315517" cy="1064416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Smiley Face 1"/>
          <p:cNvSpPr/>
          <p:nvPr/>
        </p:nvSpPr>
        <p:spPr>
          <a:xfrm>
            <a:off x="1723365" y="255167"/>
            <a:ext cx="609600" cy="6096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7" name="Smiley Face 170"/>
          <p:cNvSpPr/>
          <p:nvPr/>
        </p:nvSpPr>
        <p:spPr>
          <a:xfrm>
            <a:off x="3345180" y="6052457"/>
            <a:ext cx="609600" cy="60960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8" name="Smiley Face 171"/>
          <p:cNvSpPr/>
          <p:nvPr/>
        </p:nvSpPr>
        <p:spPr>
          <a:xfrm>
            <a:off x="8039256" y="6052457"/>
            <a:ext cx="609600" cy="609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Smiley Face 180"/>
          <p:cNvSpPr/>
          <p:nvPr/>
        </p:nvSpPr>
        <p:spPr>
          <a:xfrm>
            <a:off x="2024994" y="4124080"/>
            <a:ext cx="609600" cy="609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0544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3288638 0.1405932 0.3288638 0.1405932 0.6577277 0.2811865 E" pathEditMode="relative" ptsTypes="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5" grpId="0" animBg="1"/>
      <p:bldP spid="88" grpId="0" animBg="1"/>
      <p:bldP spid="89" grpId="0" animBg="1"/>
      <p:bldP spid="90" grpId="0" animBg="1"/>
      <p:bldP spid="91" grpId="0" animBg="1"/>
      <p:bldP spid="176" grpId="0" animBg="1"/>
      <p:bldP spid="177" grpId="0" animBg="1"/>
      <p:bldP spid="178" grpId="0" animBg="1"/>
      <p:bldP spid="23" grpId="1" animBg="1"/>
      <p:bldP spid="23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201409101437426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[Rounded Rectangle 3]"/>
          <p:cNvSpPr/>
          <p:nvPr/>
        </p:nvSpPr>
        <p:spPr>
          <a:xfrm>
            <a:off x="2090121" y="672006"/>
            <a:ext cx="1259174" cy="74823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OBJECT-ORIENTED</a:t>
            </a:r>
            <a:endParaRPr lang="en-SG" sz="1600" b="1" dirty="0"/>
          </a:p>
        </p:txBody>
      </p:sp>
      <p:sp>
        <p:nvSpPr>
          <p:cNvPr id="7" name="Cloud Callout 6"/>
          <p:cNvSpPr/>
          <p:nvPr/>
        </p:nvSpPr>
        <p:spPr>
          <a:xfrm>
            <a:off x="4417331" y="1"/>
            <a:ext cx="2665379" cy="1575881"/>
          </a:xfrm>
          <a:prstGeom prst="cloudCallout">
            <a:avLst>
              <a:gd name="adj1" fmla="val -84860"/>
              <a:gd name="adj2" fmla="val 1459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Let’s follow real world</a:t>
            </a:r>
            <a:endParaRPr lang="en-SG" sz="2800" dirty="0"/>
          </a:p>
        </p:txBody>
      </p:sp>
      <p:grpSp>
        <p:nvGrpSpPr>
          <p:cNvPr id="2391044" name="Group 4"/>
          <p:cNvGrpSpPr>
            <a:grpSpLocks/>
          </p:cNvGrpSpPr>
          <p:nvPr/>
        </p:nvGrpSpPr>
        <p:grpSpPr bwMode="auto">
          <a:xfrm>
            <a:off x="6750050" y="2970213"/>
            <a:ext cx="2025650" cy="3065462"/>
            <a:chOff x="2838" y="1822"/>
            <a:chExt cx="1276" cy="19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91041" name="Ink 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494" y="2082"/>
                <a:ext cx="620" cy="1671"/>
              </p14:xfrm>
            </p:contentPart>
          </mc:Choice>
          <mc:Fallback xmlns="">
            <p:pic>
              <p:nvPicPr>
                <p:cNvPr id="2391041" name="Ink 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92" y="2075"/>
                  <a:ext cx="629" cy="1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91042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38" y="1822"/>
                <a:ext cx="818" cy="856"/>
              </p14:xfrm>
            </p:contentPart>
          </mc:Choice>
          <mc:Fallback xmlns="">
            <p:pic>
              <p:nvPicPr>
                <p:cNvPr id="2391042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33" y="1819"/>
                  <a:ext cx="825" cy="8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1056" name="Group 16"/>
          <p:cNvGrpSpPr>
            <a:grpSpLocks/>
          </p:cNvGrpSpPr>
          <p:nvPr/>
        </p:nvGrpSpPr>
        <p:grpSpPr bwMode="auto">
          <a:xfrm>
            <a:off x="5276850" y="4635500"/>
            <a:ext cx="2146300" cy="769938"/>
            <a:chOff x="2364" y="2920"/>
            <a:chExt cx="1352" cy="4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91047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07" y="2920"/>
                <a:ext cx="109" cy="157"/>
              </p14:xfrm>
            </p:contentPart>
          </mc:Choice>
          <mc:Fallback xmlns="">
            <p:pic>
              <p:nvPicPr>
                <p:cNvPr id="2391047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02" y="2914"/>
                  <a:ext cx="121" cy="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91048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17" y="2985"/>
                <a:ext cx="1254" cy="52"/>
              </p14:xfrm>
            </p:contentPart>
          </mc:Choice>
          <mc:Fallback xmlns="">
            <p:pic>
              <p:nvPicPr>
                <p:cNvPr id="2391048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13" y="2983"/>
                  <a:ext cx="1266" cy="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91049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30" y="3126"/>
                <a:ext cx="1167" cy="279"/>
              </p14:xfrm>
            </p:contentPart>
          </mc:Choice>
          <mc:Fallback xmlns="">
            <p:pic>
              <p:nvPicPr>
                <p:cNvPr id="2391049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23" y="3119"/>
                  <a:ext cx="1178" cy="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91050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64" y="2953"/>
                <a:ext cx="201" cy="174"/>
              </p14:xfrm>
            </p:contentPart>
          </mc:Choice>
          <mc:Fallback xmlns="">
            <p:pic>
              <p:nvPicPr>
                <p:cNvPr id="2391050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57" y="2947"/>
                  <a:ext cx="210" cy="18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1057" name="Group 17"/>
          <p:cNvGrpSpPr>
            <a:grpSpLocks/>
          </p:cNvGrpSpPr>
          <p:nvPr/>
        </p:nvGrpSpPr>
        <p:grpSpPr bwMode="auto">
          <a:xfrm>
            <a:off x="1852614" y="1704975"/>
            <a:ext cx="6351587" cy="1473200"/>
            <a:chOff x="207" y="1074"/>
            <a:chExt cx="4001" cy="9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91045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47" y="1215"/>
                <a:ext cx="1961" cy="680"/>
              </p14:xfrm>
            </p:contentPart>
          </mc:Choice>
          <mc:Fallback xmlns="">
            <p:pic>
              <p:nvPicPr>
                <p:cNvPr id="2391045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40" y="1210"/>
                  <a:ext cx="1970" cy="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91046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194" y="1468"/>
                <a:ext cx="667" cy="290"/>
              </p14:xfrm>
            </p:contentPart>
          </mc:Choice>
          <mc:Fallback xmlns="">
            <p:pic>
              <p:nvPicPr>
                <p:cNvPr id="2391046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90" y="1461"/>
                  <a:ext cx="678" cy="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91051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5" y="1207"/>
                <a:ext cx="393" cy="176"/>
              </p14:xfrm>
            </p:contentPart>
          </mc:Choice>
          <mc:Fallback xmlns="">
            <p:pic>
              <p:nvPicPr>
                <p:cNvPr id="2391051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8" y="1202"/>
                  <a:ext cx="403" cy="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91052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80" y="1074"/>
                <a:ext cx="230" cy="248"/>
              </p14:xfrm>
            </p:contentPart>
          </mc:Choice>
          <mc:Fallback xmlns="">
            <p:pic>
              <p:nvPicPr>
                <p:cNvPr id="239105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4" y="1069"/>
                  <a:ext cx="243" cy="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91053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7" y="1447"/>
                <a:ext cx="498" cy="161"/>
              </p14:xfrm>
            </p:contentPart>
          </mc:Choice>
          <mc:Fallback xmlns="">
            <p:pic>
              <p:nvPicPr>
                <p:cNvPr id="2391053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2" y="1439"/>
                  <a:ext cx="505" cy="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91054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23" y="1342"/>
                <a:ext cx="620" cy="264"/>
              </p14:xfrm>
            </p:contentPart>
          </mc:Choice>
          <mc:Fallback xmlns="">
            <p:pic>
              <p:nvPicPr>
                <p:cNvPr id="2391054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" y="1335"/>
                  <a:ext cx="629" cy="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91055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81" y="1581"/>
                <a:ext cx="670" cy="421"/>
              </p14:xfrm>
            </p:contentPart>
          </mc:Choice>
          <mc:Fallback xmlns="">
            <p:pic>
              <p:nvPicPr>
                <p:cNvPr id="2391055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9" y="1577"/>
                  <a:ext cx="679" cy="4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" name="[Ink 3]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7637" y="2813051"/>
              <a:ext cx="1376363" cy="3470275"/>
            </p14:xfrm>
          </p:contentPart>
        </mc:Choice>
        <mc:Fallback xmlns="">
          <p:pic>
            <p:nvPicPr>
              <p:cNvPr id="21" name="[Ink 3]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38921" y="2791092"/>
                <a:ext cx="1419194" cy="35141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41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9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500" fill="hold"/>
                                        <p:tgtEl>
                                          <p:spTgt spid="239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7782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 collaborating to calculate the average</a:t>
            </a:r>
            <a:r>
              <a:rPr kumimoji="0" lang="en-US" sz="280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age of the class</a:t>
            </a:r>
            <a:endParaRPr kumimoji="0" lang="en-SG" sz="2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58276" name="Picture 4" descr="C:\Users\adminNUS\AppData\Local\Microsoft\Windows\Temporary Internet Files\Content.IE5\EJGT1B3T\MC900434385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9262" y="797520"/>
            <a:ext cx="1473976" cy="1335563"/>
          </a:xfrm>
          <a:prstGeom prst="rect">
            <a:avLst/>
          </a:prstGeom>
          <a:noFill/>
        </p:spPr>
      </p:pic>
      <p:pic>
        <p:nvPicPr>
          <p:cNvPr id="2358280" name="Picture 8" descr="C:\Users\adminNUS\AppData\Local\Microsoft\Windows\Temporary Internet Files\Content.IE5\EJGT1B3T\MC900434379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3018" y="5039834"/>
            <a:ext cx="1390821" cy="1249141"/>
          </a:xfrm>
          <a:prstGeom prst="rect">
            <a:avLst/>
          </a:prstGeom>
          <a:noFill/>
        </p:spPr>
      </p:pic>
      <p:pic>
        <p:nvPicPr>
          <p:cNvPr id="2358281" name="Picture 9" descr="C:\Users\adminNUS\AppData\Local\Microsoft\Windows\Temporary Internet Files\Content.IE5\P05M8FAG\MC900442038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67332" y="2806995"/>
            <a:ext cx="1476259" cy="183993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582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6675" y="1801814"/>
              <a:ext cx="179388" cy="180975"/>
            </p14:xfrm>
          </p:contentPart>
        </mc:Choice>
        <mc:Fallback xmlns="">
          <p:pic>
            <p:nvPicPr>
              <p:cNvPr id="23582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7670" y="1790301"/>
                <a:ext cx="200641" cy="19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582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6413" y="2711451"/>
              <a:ext cx="55562" cy="169863"/>
            </p14:xfrm>
          </p:contentPart>
        </mc:Choice>
        <mc:Fallback xmlns="">
          <p:pic>
            <p:nvPicPr>
              <p:cNvPr id="23582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5228" y="2700655"/>
                <a:ext cx="69994" cy="183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582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0414" y="2162176"/>
              <a:ext cx="644525" cy="593725"/>
            </p14:xfrm>
          </p:contentPart>
        </mc:Choice>
        <mc:Fallback xmlns="">
          <p:pic>
            <p:nvPicPr>
              <p:cNvPr id="23582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29972" y="2149934"/>
                <a:ext cx="667209" cy="618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5828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3275" y="3332164"/>
              <a:ext cx="395288" cy="327025"/>
            </p14:xfrm>
          </p:contentPart>
        </mc:Choice>
        <mc:Fallback xmlns="">
          <p:pic>
            <p:nvPicPr>
              <p:cNvPr id="235828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1035" y="3318478"/>
                <a:ext cx="419768" cy="352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582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9701" y="3284539"/>
              <a:ext cx="646113" cy="403225"/>
            </p14:xfrm>
          </p:contentPart>
        </mc:Choice>
        <mc:Fallback xmlns="">
          <p:pic>
            <p:nvPicPr>
              <p:cNvPr id="23582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69257" y="3272298"/>
                <a:ext cx="670243" cy="426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5828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8038" y="3444876"/>
              <a:ext cx="1098550" cy="542925"/>
            </p14:xfrm>
          </p:contentPart>
        </mc:Choice>
        <mc:Fallback xmlns="">
          <p:pic>
            <p:nvPicPr>
              <p:cNvPr id="235828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76516" y="3433355"/>
                <a:ext cx="1121954" cy="566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582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64451" y="3636964"/>
              <a:ext cx="161925" cy="238125"/>
            </p14:xfrm>
          </p:contentPart>
        </mc:Choice>
        <mc:Fallback xmlns="">
          <p:pic>
            <p:nvPicPr>
              <p:cNvPr id="23582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57254" y="3626157"/>
                <a:ext cx="181356" cy="252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582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3914" y="4322763"/>
              <a:ext cx="173037" cy="195262"/>
            </p14:xfrm>
          </p:contentPart>
        </mc:Choice>
        <mc:Fallback xmlns="">
          <p:pic>
            <p:nvPicPr>
              <p:cNvPr id="23582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00309" y="4311955"/>
                <a:ext cx="187096" cy="216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5829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3938" y="4513264"/>
              <a:ext cx="849312" cy="293687"/>
            </p14:xfrm>
          </p:contentPart>
        </mc:Choice>
        <mc:Fallback xmlns="">
          <p:pic>
            <p:nvPicPr>
              <p:cNvPr id="235829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00699" y="4510025"/>
                <a:ext cx="863347" cy="307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5829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3325" y="4433888"/>
              <a:ext cx="1169988" cy="215900"/>
            </p14:xfrm>
          </p:contentPart>
        </mc:Choice>
        <mc:Fallback xmlns="">
          <p:pic>
            <p:nvPicPr>
              <p:cNvPr id="235829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2165" y="4429923"/>
                <a:ext cx="1185108" cy="231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5829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29114" y="4543426"/>
              <a:ext cx="833437" cy="974725"/>
            </p14:xfrm>
          </p:contentPart>
        </mc:Choice>
        <mc:Fallback xmlns="">
          <p:pic>
            <p:nvPicPr>
              <p:cNvPr id="235829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7958" y="4532628"/>
                <a:ext cx="856108" cy="996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5829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7764" y="4443414"/>
              <a:ext cx="827087" cy="401637"/>
            </p14:xfrm>
          </p:contentPart>
        </mc:Choice>
        <mc:Fallback xmlns="">
          <p:pic>
            <p:nvPicPr>
              <p:cNvPr id="235829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16607" y="4432257"/>
                <a:ext cx="850482" cy="425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5829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0314" y="5230814"/>
              <a:ext cx="276225" cy="244475"/>
            </p14:xfrm>
          </p:contentPart>
        </mc:Choice>
        <mc:Fallback xmlns="">
          <p:pic>
            <p:nvPicPr>
              <p:cNvPr id="235829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77796" y="5220747"/>
                <a:ext cx="291691" cy="258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5829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2289" y="4583113"/>
              <a:ext cx="1309687" cy="252412"/>
            </p14:xfrm>
          </p:contentPart>
        </mc:Choice>
        <mc:Fallback xmlns="">
          <p:pic>
            <p:nvPicPr>
              <p:cNvPr id="235829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31489" y="4572671"/>
                <a:ext cx="1326967" cy="274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5829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9438" y="5529263"/>
              <a:ext cx="1701800" cy="398462"/>
            </p14:xfrm>
          </p:contentPart>
        </mc:Choice>
        <mc:Fallback xmlns="">
          <p:pic>
            <p:nvPicPr>
              <p:cNvPr id="235829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77917" y="5518465"/>
                <a:ext cx="1716561" cy="411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5829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1413" y="6100764"/>
              <a:ext cx="482600" cy="363537"/>
            </p14:xfrm>
          </p:contentPart>
        </mc:Choice>
        <mc:Fallback xmlns="">
          <p:pic>
            <p:nvPicPr>
              <p:cNvPr id="235829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40257" y="6089246"/>
                <a:ext cx="507432" cy="385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5830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1513" y="2424113"/>
              <a:ext cx="787400" cy="419100"/>
            </p14:xfrm>
          </p:contentPart>
        </mc:Choice>
        <mc:Fallback xmlns="">
          <p:pic>
            <p:nvPicPr>
              <p:cNvPr id="235830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47554" y="2420512"/>
                <a:ext cx="800355" cy="42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5830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94938" y="1884364"/>
              <a:ext cx="57150" cy="77787"/>
            </p14:xfrm>
          </p:contentPart>
        </mc:Choice>
        <mc:Fallback xmlns="">
          <p:pic>
            <p:nvPicPr>
              <p:cNvPr id="235830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83077" y="1876801"/>
                <a:ext cx="73325" cy="88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5830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80525" y="1962151"/>
              <a:ext cx="84138" cy="157163"/>
            </p14:xfrm>
          </p:contentPart>
        </mc:Choice>
        <mc:Fallback xmlns="">
          <p:pic>
            <p:nvPicPr>
              <p:cNvPr id="235830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69738" y="1950616"/>
                <a:ext cx="107150" cy="180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5830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42463" y="1795464"/>
              <a:ext cx="1001712" cy="312737"/>
            </p14:xfrm>
          </p:contentPart>
        </mc:Choice>
        <mc:Fallback xmlns="">
          <p:pic>
            <p:nvPicPr>
              <p:cNvPr id="235830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30945" y="1783588"/>
                <a:ext cx="1017909" cy="333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5830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749263" y="14885988"/>
              <a:ext cx="0" cy="0"/>
            </p14:xfrm>
          </p:contentPart>
        </mc:Choice>
        <mc:Fallback xmlns="">
          <p:pic>
            <p:nvPicPr>
              <p:cNvPr id="235830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4749263" y="1488598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5830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12263" y="977900"/>
              <a:ext cx="825500" cy="1570038"/>
            </p14:xfrm>
          </p:contentPart>
        </mc:Choice>
        <mc:Fallback xmlns="">
          <p:pic>
            <p:nvPicPr>
              <p:cNvPr id="235830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201823" y="966019"/>
                <a:ext cx="838460" cy="1594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5830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21801" y="3008313"/>
              <a:ext cx="455613" cy="603250"/>
            </p14:xfrm>
          </p:contentPart>
        </mc:Choice>
        <mc:Fallback xmlns="">
          <p:pic>
            <p:nvPicPr>
              <p:cNvPr id="235830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18202" y="2998595"/>
                <a:ext cx="469648" cy="620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5830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94838" y="4987926"/>
              <a:ext cx="520700" cy="779463"/>
            </p14:xfrm>
          </p:contentPart>
        </mc:Choice>
        <mc:Fallback xmlns="">
          <p:pic>
            <p:nvPicPr>
              <p:cNvPr id="235830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487265" y="4977485"/>
                <a:ext cx="538369" cy="793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5830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4739" y="3789364"/>
              <a:ext cx="242887" cy="212725"/>
            </p14:xfrm>
          </p:contentPart>
        </mc:Choice>
        <mc:Fallback xmlns="">
          <p:pic>
            <p:nvPicPr>
              <p:cNvPr id="235830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04664" y="3779286"/>
                <a:ext cx="265556" cy="227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830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2988" y="4135438"/>
              <a:ext cx="171450" cy="38100"/>
            </p14:xfrm>
          </p:contentPart>
        </mc:Choice>
        <mc:Fallback xmlns="">
          <p:pic>
            <p:nvPicPr>
              <p:cNvPr id="235830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80106" y="4127530"/>
                <a:ext cx="182256" cy="48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35831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9775" y="4175126"/>
              <a:ext cx="128588" cy="9525"/>
            </p14:xfrm>
          </p:contentPart>
        </mc:Choice>
        <mc:Fallback xmlns="">
          <p:pic>
            <p:nvPicPr>
              <p:cNvPr id="235831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76183" y="4170730"/>
                <a:ext cx="135413" cy="19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5831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7988" y="4176713"/>
              <a:ext cx="158750" cy="12700"/>
            </p14:xfrm>
          </p:contentPart>
        </mc:Choice>
        <mc:Fallback xmlns="">
          <p:pic>
            <p:nvPicPr>
              <p:cNvPr id="235831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44028" y="4166553"/>
                <a:ext cx="166670" cy="2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5831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4864" y="4173538"/>
              <a:ext cx="638175" cy="228600"/>
            </p14:xfrm>
          </p:contentPart>
        </mc:Choice>
        <mc:Fallback xmlns="">
          <p:pic>
            <p:nvPicPr>
              <p:cNvPr id="235831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61899" y="4165618"/>
                <a:ext cx="655102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5831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10538" y="2159000"/>
              <a:ext cx="1003300" cy="274638"/>
            </p14:xfrm>
          </p:contentPart>
        </mc:Choice>
        <mc:Fallback xmlns="">
          <p:pic>
            <p:nvPicPr>
              <p:cNvPr id="235831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99734" y="2154681"/>
                <a:ext cx="1024907" cy="290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35831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59764" y="6256338"/>
              <a:ext cx="1279525" cy="315912"/>
            </p14:xfrm>
          </p:contentPart>
        </mc:Choice>
        <mc:Fallback xmlns="">
          <p:pic>
            <p:nvPicPr>
              <p:cNvPr id="235831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47883" y="6244105"/>
                <a:ext cx="1304007" cy="33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5831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6389" y="1816101"/>
              <a:ext cx="2422525" cy="1546225"/>
            </p14:xfrm>
          </p:contentPart>
        </mc:Choice>
        <mc:Fallback xmlns="">
          <p:pic>
            <p:nvPicPr>
              <p:cNvPr id="235831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76669" y="1803501"/>
                <a:ext cx="2444846" cy="1568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5831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3225" y="3705226"/>
              <a:ext cx="2349500" cy="201613"/>
            </p14:xfrm>
          </p:contentPart>
        </mc:Choice>
        <mc:Fallback xmlns="">
          <p:pic>
            <p:nvPicPr>
              <p:cNvPr id="235831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76386" y="3702351"/>
                <a:ext cx="2367498" cy="215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5831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67339" y="4351338"/>
              <a:ext cx="2433637" cy="1035050"/>
            </p14:xfrm>
          </p:contentPart>
        </mc:Choice>
        <mc:Fallback xmlns="">
          <p:pic>
            <p:nvPicPr>
              <p:cNvPr id="235831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57619" y="4341618"/>
                <a:ext cx="2454877" cy="1056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5831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5176" y="3868739"/>
              <a:ext cx="1838325" cy="90487"/>
            </p14:xfrm>
          </p:contentPart>
        </mc:Choice>
        <mc:Fallback xmlns="">
          <p:pic>
            <p:nvPicPr>
              <p:cNvPr id="235831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26535" y="3861529"/>
                <a:ext cx="1859927" cy="108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5832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4938" y="2428876"/>
              <a:ext cx="1217612" cy="366713"/>
            </p14:xfrm>
          </p:contentPart>
        </mc:Choice>
        <mc:Fallback xmlns="">
          <p:pic>
            <p:nvPicPr>
              <p:cNvPr id="235832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37017" y="2422758"/>
                <a:ext cx="1238494" cy="382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own Arrow 1"/>
          <p:cNvSpPr/>
          <p:nvPr/>
        </p:nvSpPr>
        <p:spPr>
          <a:xfrm>
            <a:off x="2194719" y="2660650"/>
            <a:ext cx="398462" cy="457200"/>
          </a:xfrm>
          <a:prstGeom prst="downArrow">
            <a:avLst/>
          </a:prstGeom>
          <a:solidFill>
            <a:srgbClr val="FF0000">
              <a:alpha val="58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5586413" y="1890713"/>
            <a:ext cx="398462" cy="457200"/>
          </a:xfrm>
          <a:prstGeom prst="downArrow">
            <a:avLst/>
          </a:prstGeom>
          <a:solidFill>
            <a:srgbClr val="FF0000">
              <a:alpha val="58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Down Arrow 47"/>
          <p:cNvSpPr/>
          <p:nvPr/>
        </p:nvSpPr>
        <p:spPr>
          <a:xfrm rot="2439480">
            <a:off x="9816306" y="520701"/>
            <a:ext cx="398462" cy="457200"/>
          </a:xfrm>
          <a:prstGeom prst="downArrow">
            <a:avLst/>
          </a:prstGeom>
          <a:solidFill>
            <a:srgbClr val="FF0000">
              <a:alpha val="58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Down Arrow 48"/>
          <p:cNvSpPr/>
          <p:nvPr/>
        </p:nvSpPr>
        <p:spPr>
          <a:xfrm>
            <a:off x="6339682" y="3024782"/>
            <a:ext cx="398462" cy="457200"/>
          </a:xfrm>
          <a:prstGeom prst="downArrow">
            <a:avLst/>
          </a:prstGeom>
          <a:solidFill>
            <a:srgbClr val="FF0000">
              <a:alpha val="58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Down Arrow 49"/>
          <p:cNvSpPr/>
          <p:nvPr/>
        </p:nvSpPr>
        <p:spPr>
          <a:xfrm rot="1966337">
            <a:off x="6588126" y="3976688"/>
            <a:ext cx="398462" cy="457200"/>
          </a:xfrm>
          <a:prstGeom prst="downArrow">
            <a:avLst/>
          </a:prstGeom>
          <a:solidFill>
            <a:srgbClr val="FF0000">
              <a:alpha val="58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Down Arrow 50"/>
          <p:cNvSpPr/>
          <p:nvPr/>
        </p:nvSpPr>
        <p:spPr>
          <a:xfrm rot="8546155">
            <a:off x="5538421" y="6001791"/>
            <a:ext cx="398462" cy="457200"/>
          </a:xfrm>
          <a:prstGeom prst="downArrow">
            <a:avLst/>
          </a:prstGeom>
          <a:solidFill>
            <a:srgbClr val="FF0000">
              <a:alpha val="58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Down Arrow 51"/>
          <p:cNvSpPr/>
          <p:nvPr/>
        </p:nvSpPr>
        <p:spPr>
          <a:xfrm rot="10800000">
            <a:off x="2713038" y="4773614"/>
            <a:ext cx="398462" cy="457200"/>
          </a:xfrm>
          <a:prstGeom prst="downArrow">
            <a:avLst/>
          </a:prstGeom>
          <a:solidFill>
            <a:srgbClr val="FF0000">
              <a:alpha val="58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" name="Ink 2"/>
              <p14:cNvContentPartPr/>
              <p14:nvPr/>
            </p14:nvContentPartPr>
            <p14:xfrm>
              <a:off x="5634840" y="2125440"/>
              <a:ext cx="2184480" cy="140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624760" y="2117520"/>
                <a:ext cx="2200680" cy="141264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Down Arrow 53"/>
          <p:cNvSpPr/>
          <p:nvPr/>
        </p:nvSpPr>
        <p:spPr>
          <a:xfrm rot="6859423">
            <a:off x="7136463" y="2843213"/>
            <a:ext cx="398462" cy="457200"/>
          </a:xfrm>
          <a:prstGeom prst="downArrow">
            <a:avLst/>
          </a:prstGeom>
          <a:solidFill>
            <a:srgbClr val="FF0000">
              <a:alpha val="58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70" name="[Picture 2]" descr="http://img1.wikia.nocookie.net/__cb20130628054547/clubpenguin/images/f/ff/Emoticons_Nerd_Monster_Takeover_2013.png"/>
          <p:cNvPicPr>
            <a:picLocks noChangeAspect="1" noChangeArrowheads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1" y="3143184"/>
            <a:ext cx="1541463" cy="128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96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854601 -0.05613422 0.1854601 -0.05613422 0.3709202 -0.1122684 E" pathEditMode="relative" ptsTypes="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312934 -0.09988423 0.2312934 -0.09988423 0.4625868 -0.1997685 E" pathEditMode="relative" ptsTypes="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39480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465356 0.1693287 -0.1465356 0.1693287 -0.2930713 0.3386573 E" pathEditMode="relative" ptsTypes="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419943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356851 0.01323775 -0.04356851 0.01323775 -0.08713701 0.0264755 E" pathEditMode="relative" ptsTypes="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859423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358509 0.06940113 0.01358509 0.06940113 0.02717018 0.1388023 E" pathEditMode="relative" ptsTypes="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66337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739858 0.1476453 -0.05739858 0.1476453 -0.1147972 0.2952906 E" pathEditMode="relative" ptsTypes="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6579818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544938 -0.08954338 -0.1544938 -0.08954338 -0.3089876 -0.1790868 E" pathEditMode="relative" ptsTypes="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253845">
                                      <p:cBhvr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2" grpId="0" animBg="1"/>
      <p:bldP spid="54" grpId="0" animBg="1"/>
      <p:bldP spid="54" grpId="1" animBg="1"/>
      <p:bldP spid="54" grpId="2" animBg="1"/>
      <p:bldP spid="54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5"/>
          <p:cNvSpPr/>
          <p:nvPr/>
        </p:nvSpPr>
        <p:spPr>
          <a:xfrm>
            <a:off x="1272769" y="1743775"/>
            <a:ext cx="9505056" cy="37147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42317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World = a network of </a:t>
            </a:r>
            <a:r>
              <a:rPr lang="en-US" u="sng" dirty="0" smtClean="0">
                <a:solidFill>
                  <a:srgbClr val="FFFF00"/>
                </a:solidFill>
              </a:rPr>
              <a:t>objects</a:t>
            </a:r>
            <a:r>
              <a:rPr lang="en-US" dirty="0" smtClean="0"/>
              <a:t> collaborating by way of </a:t>
            </a:r>
            <a:r>
              <a:rPr lang="en-US" u="sng" dirty="0" smtClean="0">
                <a:solidFill>
                  <a:srgbClr val="FFFF00"/>
                </a:solidFill>
              </a:rPr>
              <a:t>message + response</a:t>
            </a:r>
            <a:endParaRPr lang="en-SG" u="sng" dirty="0">
              <a:solidFill>
                <a:srgbClr val="FFFF0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090121" y="672006"/>
            <a:ext cx="1259174" cy="74823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OBJECT-ORIENTED</a:t>
            </a:r>
            <a:endParaRPr lang="en-SG" sz="1600" b="1" dirty="0"/>
          </a:p>
        </p:txBody>
      </p:sp>
      <p:sp>
        <p:nvSpPr>
          <p:cNvPr id="4" name="Cloud Callout 3"/>
          <p:cNvSpPr/>
          <p:nvPr/>
        </p:nvSpPr>
        <p:spPr>
          <a:xfrm>
            <a:off x="4417331" y="1"/>
            <a:ext cx="2665379" cy="1575881"/>
          </a:xfrm>
          <a:prstGeom prst="cloudCallout">
            <a:avLst>
              <a:gd name="adj1" fmla="val -84860"/>
              <a:gd name="adj2" fmla="val 1459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Let’s follow real world</a:t>
            </a:r>
            <a:endParaRPr lang="en-SG" sz="2800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30638" y="3209926"/>
            <a:ext cx="4094162" cy="2020305"/>
            <a:chOff x="2306638" y="3209925"/>
            <a:chExt cx="4094162" cy="20203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89000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683250" y="3306763"/>
                <a:ext cx="3175" cy="14288"/>
              </p14:xfrm>
            </p:contentPart>
          </mc:Choice>
          <mc:Fallback xmlns="">
            <p:pic>
              <p:nvPicPr>
                <p:cNvPr id="2389000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82265" y="3289910"/>
                  <a:ext cx="6678" cy="370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89001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06638" y="3467100"/>
                <a:ext cx="774700" cy="882650"/>
              </p14:xfrm>
            </p:contentPart>
          </mc:Choice>
          <mc:Fallback xmlns="">
            <p:pic>
              <p:nvPicPr>
                <p:cNvPr id="2389001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97278" y="3457381"/>
                  <a:ext cx="804219" cy="901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89002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744913" y="3459163"/>
                <a:ext cx="903287" cy="766763"/>
              </p14:xfrm>
            </p:contentPart>
          </mc:Choice>
          <mc:Fallback xmlns="">
            <p:pic>
              <p:nvPicPr>
                <p:cNvPr id="2389002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2592" y="3436124"/>
                  <a:ext cx="932449" cy="813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89003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72025" y="3395663"/>
                <a:ext cx="423862" cy="233363"/>
              </p14:xfrm>
            </p:contentPart>
          </mc:Choice>
          <mc:Fallback xmlns="">
            <p:pic>
              <p:nvPicPr>
                <p:cNvPr id="2389003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52218" y="3370814"/>
                  <a:ext cx="450151" cy="271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89004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389563" y="3209925"/>
                <a:ext cx="1011237" cy="585788"/>
              </p14:xfrm>
            </p:contentPart>
          </mc:Choice>
          <mc:Fallback xmlns="">
            <p:pic>
              <p:nvPicPr>
                <p:cNvPr id="2389004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74083" y="3192283"/>
                  <a:ext cx="1051197" cy="621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89005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08225" y="3887185"/>
                <a:ext cx="3742720" cy="1343045"/>
              </p14:xfrm>
            </p:contentPart>
          </mc:Choice>
          <mc:Fallback xmlns="">
            <p:pic>
              <p:nvPicPr>
                <p:cNvPr id="2389005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5184" y="3873142"/>
                  <a:ext cx="3777641" cy="1371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89009" name="Ink 1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468688" y="4627563"/>
                <a:ext cx="696912" cy="403225"/>
              </p14:xfrm>
            </p:contentPart>
          </mc:Choice>
          <mc:Fallback xmlns="">
            <p:pic>
              <p:nvPicPr>
                <p:cNvPr id="2389009" name="Ink 1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55362" y="4612442"/>
                  <a:ext cx="729687" cy="43778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9013" name="Group 21"/>
          <p:cNvGrpSpPr>
            <a:grpSpLocks/>
          </p:cNvGrpSpPr>
          <p:nvPr/>
        </p:nvGrpSpPr>
        <p:grpSpPr bwMode="auto">
          <a:xfrm>
            <a:off x="2582864" y="1290638"/>
            <a:ext cx="5894387" cy="1909762"/>
            <a:chOff x="1133" y="812"/>
            <a:chExt cx="3713" cy="12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88993" name="Ink 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92" y="1345"/>
                <a:ext cx="21" cy="12"/>
              </p14:xfrm>
            </p:contentPart>
          </mc:Choice>
          <mc:Fallback xmlns="">
            <p:pic>
              <p:nvPicPr>
                <p:cNvPr id="2388993" name="Ink 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79" y="1338"/>
                  <a:ext cx="43" cy="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88994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56" y="1325"/>
                <a:ext cx="11" cy="21"/>
              </p14:xfrm>
            </p:contentPart>
          </mc:Choice>
          <mc:Fallback xmlns="">
            <p:pic>
              <p:nvPicPr>
                <p:cNvPr id="2388994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3" y="1316"/>
                  <a:ext cx="33" cy="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88995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40" y="1462"/>
                <a:ext cx="227" cy="35"/>
              </p14:xfrm>
            </p:contentPart>
          </mc:Choice>
          <mc:Fallback xmlns="">
            <p:pic>
              <p:nvPicPr>
                <p:cNvPr id="2388995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37" y="1455"/>
                  <a:ext cx="242" cy="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88996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315" y="1541"/>
                <a:ext cx="213" cy="77"/>
              </p14:xfrm>
            </p:contentPart>
          </mc:Choice>
          <mc:Fallback xmlns="">
            <p:pic>
              <p:nvPicPr>
                <p:cNvPr id="2388996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02" y="1528"/>
                  <a:ext cx="229" cy="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88997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300" y="1550"/>
                <a:ext cx="53" cy="86"/>
              </p14:xfrm>
            </p:contentPart>
          </mc:Choice>
          <mc:Fallback xmlns="">
            <p:pic>
              <p:nvPicPr>
                <p:cNvPr id="2388997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90" y="1543"/>
                  <a:ext cx="74" cy="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88998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46" y="1698"/>
                <a:ext cx="138" cy="237"/>
              </p14:xfrm>
            </p:contentPart>
          </mc:Choice>
          <mc:Fallback xmlns="">
            <p:pic>
              <p:nvPicPr>
                <p:cNvPr id="2388998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6" y="1691"/>
                  <a:ext cx="153" cy="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88999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22" y="1734"/>
                <a:ext cx="167" cy="281"/>
              </p14:xfrm>
            </p:contentPart>
          </mc:Choice>
          <mc:Fallback xmlns="">
            <p:pic>
              <p:nvPicPr>
                <p:cNvPr id="2388999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18" y="1726"/>
                  <a:ext cx="184" cy="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89006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43" y="812"/>
                <a:ext cx="1203" cy="1125"/>
              </p14:xfrm>
            </p:contentPart>
          </mc:Choice>
          <mc:Fallback xmlns="">
            <p:pic>
              <p:nvPicPr>
                <p:cNvPr id="2389006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29" y="803"/>
                  <a:ext cx="1220" cy="1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89007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72" y="1218"/>
                <a:ext cx="508" cy="170"/>
              </p14:xfrm>
            </p:contentPart>
          </mc:Choice>
          <mc:Fallback xmlns="">
            <p:pic>
              <p:nvPicPr>
                <p:cNvPr id="2389007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60" y="1210"/>
                  <a:ext cx="529" cy="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89008" name="Ink 1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31" y="1148"/>
                <a:ext cx="351" cy="211"/>
              </p14:xfrm>
            </p:contentPart>
          </mc:Choice>
          <mc:Fallback xmlns="">
            <p:pic>
              <p:nvPicPr>
                <p:cNvPr id="2389008" name="Ink 1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26" y="1140"/>
                  <a:ext cx="370" cy="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89010" name="Ink 1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33" y="1185"/>
                <a:ext cx="451" cy="540"/>
              </p14:xfrm>
            </p:contentPart>
          </mc:Choice>
          <mc:Fallback xmlns="">
            <p:pic>
              <p:nvPicPr>
                <p:cNvPr id="2389010" name="Ink 1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1" y="1177"/>
                  <a:ext cx="477" cy="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89011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4" y="1456"/>
                <a:ext cx="1946" cy="89"/>
              </p14:xfrm>
            </p:contentPart>
          </mc:Choice>
          <mc:Fallback xmlns="">
            <p:pic>
              <p:nvPicPr>
                <p:cNvPr id="2389011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25" y="1442"/>
                  <a:ext cx="1970" cy="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7"/>
          <p:cNvGrpSpPr>
            <a:grpSpLocks/>
          </p:cNvGrpSpPr>
          <p:nvPr/>
        </p:nvGrpSpPr>
        <p:grpSpPr bwMode="auto">
          <a:xfrm>
            <a:off x="8458201" y="304799"/>
            <a:ext cx="2119313" cy="4230688"/>
            <a:chOff x="4086" y="272"/>
            <a:chExt cx="1335" cy="26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10" y="277"/>
                <a:ext cx="589" cy="245"/>
              </p14:xfrm>
            </p:contentPart>
          </mc:Choice>
          <mc:Fallback xmlns="">
            <p:pic>
              <p:nvPicPr>
                <p:cNvPr id="2443265" name="Ink 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04" y="272"/>
                  <a:ext cx="603" cy="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34" y="272"/>
                <a:ext cx="587" cy="220"/>
              </p14:xfrm>
            </p:contentPart>
          </mc:Choice>
          <mc:Fallback xmlns="">
            <p:pic>
              <p:nvPicPr>
                <p:cNvPr id="2443266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28" y="265"/>
                  <a:ext cx="601" cy="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86" y="590"/>
                <a:ext cx="299" cy="221"/>
              </p14:xfrm>
            </p:contentPart>
          </mc:Choice>
          <mc:Fallback xmlns="">
            <p:pic>
              <p:nvPicPr>
                <p:cNvPr id="2443267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79" y="585"/>
                  <a:ext cx="309" cy="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82" y="605"/>
                <a:ext cx="185" cy="194"/>
              </p14:xfrm>
            </p:contentPart>
          </mc:Choice>
          <mc:Fallback xmlns="">
            <p:pic>
              <p:nvPicPr>
                <p:cNvPr id="2443268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76" y="598"/>
                  <a:ext cx="199" cy="2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96" y="603"/>
                <a:ext cx="550" cy="263"/>
              </p14:xfrm>
            </p:contentPart>
          </mc:Choice>
          <mc:Fallback xmlns="">
            <p:pic>
              <p:nvPicPr>
                <p:cNvPr id="2443269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90" y="597"/>
                  <a:ext cx="563" cy="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74" y="910"/>
                <a:ext cx="848" cy="2027"/>
              </p14:xfrm>
            </p:contentPart>
          </mc:Choice>
          <mc:Fallback xmlns="">
            <p:pic>
              <p:nvPicPr>
                <p:cNvPr id="2443270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66" y="907"/>
                  <a:ext cx="863" cy="203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2025" y="3679826"/>
              <a:ext cx="1391200" cy="1711325"/>
            </p14:xfrm>
          </p:contentPart>
        </mc:Choice>
        <mc:Fallback xmlns="">
          <p:pic>
            <p:nvPicPr>
              <p:cNvPr id="36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80788" y="3658223"/>
                <a:ext cx="1434754" cy="17455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193713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89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5"/>
          <p:cNvSpPr/>
          <p:nvPr/>
        </p:nvSpPr>
        <p:spPr>
          <a:xfrm>
            <a:off x="1272769" y="1743775"/>
            <a:ext cx="9505056" cy="37147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28" name="Group 27"/>
          <p:cNvGrpSpPr/>
          <p:nvPr/>
        </p:nvGrpSpPr>
        <p:grpSpPr>
          <a:xfrm>
            <a:off x="3394276" y="1867706"/>
            <a:ext cx="2292670" cy="3273686"/>
            <a:chOff x="1870276" y="1367850"/>
            <a:chExt cx="2292670" cy="3481717"/>
          </a:xfrm>
        </p:grpSpPr>
        <p:sp>
          <p:nvSpPr>
            <p:cNvPr id="5" name="Rounded Rectangle 4"/>
            <p:cNvSpPr/>
            <p:nvPr/>
          </p:nvSpPr>
          <p:spPr>
            <a:xfrm>
              <a:off x="1870276" y="1367850"/>
              <a:ext cx="2292670" cy="3481717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400" b="1" dirty="0"/>
                <a:t>OBJECT-ORIENTED</a:t>
              </a:r>
              <a:endParaRPr lang="en-SG" sz="2400" b="1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179320" y="2697480"/>
              <a:ext cx="670560" cy="710794"/>
            </a:xfrm>
            <a:prstGeom prst="ellips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230880" y="2621280"/>
              <a:ext cx="670560" cy="710794"/>
            </a:xfrm>
            <a:prstGeom prst="ellips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575560" y="3703320"/>
              <a:ext cx="670560" cy="710794"/>
            </a:xfrm>
            <a:prstGeom prst="ellips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12" name="Straight Arrow Connector 11"/>
            <p:cNvCxnSpPr>
              <a:stCxn id="7" idx="6"/>
              <a:endCxn id="9" idx="2"/>
            </p:cNvCxnSpPr>
            <p:nvPr/>
          </p:nvCxnSpPr>
          <p:spPr>
            <a:xfrm flipV="1">
              <a:off x="2849880" y="2976677"/>
              <a:ext cx="381000" cy="76200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7" idx="4"/>
              <a:endCxn id="10" idx="1"/>
            </p:cNvCxnSpPr>
            <p:nvPr/>
          </p:nvCxnSpPr>
          <p:spPr>
            <a:xfrm rot="16200000" flipH="1">
              <a:off x="2394611" y="3528262"/>
              <a:ext cx="399139" cy="159161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7"/>
              <a:endCxn id="9" idx="3"/>
            </p:cNvCxnSpPr>
            <p:nvPr/>
          </p:nvCxnSpPr>
          <p:spPr>
            <a:xfrm rot="5400000" flipH="1" flipV="1">
              <a:off x="2948784" y="3427116"/>
              <a:ext cx="579432" cy="181162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6720840" y="3309345"/>
            <a:ext cx="1722120" cy="1798320"/>
          </a:xfrm>
          <a:prstGeom prst="ellips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Object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[ Data + related functions]</a:t>
            </a:r>
            <a:endParaRPr lang="en-SG" dirty="0"/>
          </a:p>
        </p:txBody>
      </p:sp>
      <p:cxnSp>
        <p:nvCxnSpPr>
          <p:cNvPr id="20" name="Straight Arrow Connector 19"/>
          <p:cNvCxnSpPr>
            <a:endCxn id="8" idx="0"/>
          </p:cNvCxnSpPr>
          <p:nvPr/>
        </p:nvCxnSpPr>
        <p:spPr>
          <a:xfrm rot="16200000" flipH="1">
            <a:off x="6371956" y="2099402"/>
            <a:ext cx="165227" cy="225466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5445174" y="3359555"/>
            <a:ext cx="1240697" cy="195072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03378" y="5607995"/>
            <a:ext cx="8612222" cy="10068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Structure solution as collaborating objects.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224409" y="262647"/>
            <a:ext cx="3109609" cy="100681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36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</a:t>
            </a:r>
            <a:r>
              <a:rPr lang="en-US" sz="36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intuitive</a:t>
            </a:r>
            <a:endParaRPr lang="en-SG" sz="36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090121" y="672006"/>
            <a:ext cx="1259174" cy="74823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/>
              <a:t>OBJECT-ORIENTED</a:t>
            </a:r>
            <a:endParaRPr lang="en-SG" sz="1600" b="1" dirty="0"/>
          </a:p>
        </p:txBody>
      </p:sp>
      <p:sp>
        <p:nvSpPr>
          <p:cNvPr id="22" name="Cloud Callout 21"/>
          <p:cNvSpPr/>
          <p:nvPr/>
        </p:nvSpPr>
        <p:spPr>
          <a:xfrm>
            <a:off x="4417331" y="1"/>
            <a:ext cx="2665379" cy="1575881"/>
          </a:xfrm>
          <a:prstGeom prst="cloudCallout">
            <a:avLst>
              <a:gd name="adj1" fmla="val -84860"/>
              <a:gd name="adj2" fmla="val 1459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Let’s follow real world</a:t>
            </a:r>
            <a:endParaRPr lang="en-SG" sz="2800" dirty="0">
              <a:solidFill>
                <a:schemeClr val="bg1"/>
              </a:solidFill>
            </a:endParaRPr>
          </a:p>
        </p:txBody>
      </p:sp>
      <p:grpSp>
        <p:nvGrpSpPr>
          <p:cNvPr id="2441220" name="Group 4"/>
          <p:cNvGrpSpPr>
            <a:grpSpLocks/>
          </p:cNvGrpSpPr>
          <p:nvPr/>
        </p:nvGrpSpPr>
        <p:grpSpPr bwMode="auto">
          <a:xfrm>
            <a:off x="8113713" y="3917950"/>
            <a:ext cx="2182812" cy="1500188"/>
            <a:chOff x="4151" y="2468"/>
            <a:chExt cx="1375" cy="9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41217" name="Ink 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60" y="2468"/>
                <a:ext cx="1122" cy="293"/>
              </p14:xfrm>
            </p:contentPart>
          </mc:Choice>
          <mc:Fallback xmlns="">
            <p:pic>
              <p:nvPicPr>
                <p:cNvPr id="2441217" name="Ink 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58" y="2462"/>
                  <a:ext cx="1131" cy="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41218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47" y="2620"/>
                <a:ext cx="470" cy="256"/>
              </p14:xfrm>
            </p:contentPart>
          </mc:Choice>
          <mc:Fallback xmlns="">
            <p:pic>
              <p:nvPicPr>
                <p:cNvPr id="2441218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40" y="2614"/>
                  <a:ext cx="483" cy="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4121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51" y="2833"/>
                <a:ext cx="1375" cy="580"/>
              </p14:xfrm>
            </p:contentPart>
          </mc:Choice>
          <mc:Fallback xmlns="">
            <p:pic>
              <p:nvPicPr>
                <p:cNvPr id="244121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49" y="2827"/>
                  <a:ext cx="1380" cy="58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7329792" y="745786"/>
            <a:ext cx="3109609" cy="100681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36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</a:t>
            </a:r>
            <a:r>
              <a:rPr lang="en-US" sz="36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efficient?</a:t>
            </a:r>
            <a:endParaRPr lang="en-SG" sz="36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8045400" y="2597040"/>
              <a:ext cx="2013480" cy="876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36040" y="2587680"/>
                <a:ext cx="2032200" cy="8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4327404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4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4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build="p"/>
      <p:bldP spid="15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Down:  Group 2"/>
          <p:cNvGrpSpPr/>
          <p:nvPr/>
        </p:nvGrpSpPr>
        <p:grpSpPr>
          <a:xfrm>
            <a:off x="1679776" y="1849444"/>
            <a:ext cx="7004700" cy="3312592"/>
            <a:chOff x="1870276" y="1828801"/>
            <a:chExt cx="7004700" cy="3312592"/>
          </a:xfrm>
          <a:solidFill>
            <a:schemeClr val="bg1">
              <a:lumMod val="65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1870276" y="1867706"/>
              <a:ext cx="2292670" cy="3273686"/>
            </a:xfrm>
            <a:prstGeom prst="roundRect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OBJECT-ORIENTED</a:t>
              </a:r>
              <a:endPara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286000" y="2971800"/>
              <a:ext cx="1722120" cy="1798320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Object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[ Data + related functions]</a:t>
              </a: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209800" y="2895600"/>
              <a:ext cx="1722120" cy="1798320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Object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[ Data + related functions]</a:t>
              </a: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 descr="Down:  Object  [ Data + related functions]"/>
            <p:cNvSpPr/>
            <p:nvPr/>
          </p:nvSpPr>
          <p:spPr>
            <a:xfrm>
              <a:off x="2110740" y="2834634"/>
              <a:ext cx="1722120" cy="1798320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Object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[ Data + related functions]</a:t>
              </a: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191000" y="1828801"/>
              <a:ext cx="2351205" cy="3312592"/>
            </a:xfrm>
            <a:prstGeom prst="roundRect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PROCEDURAL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--------------------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array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list</a:t>
              </a:r>
              <a:endPara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573736" y="1885559"/>
              <a:ext cx="2301240" cy="3237980"/>
            </a:xfrm>
            <a:prstGeom prst="roundRect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OOP Language</a:t>
            </a:r>
            <a:endParaRPr lang="en-SG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84080" y="889920"/>
              <a:ext cx="3448800" cy="883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960" y="874800"/>
                <a:ext cx="3498840" cy="9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893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Down:  Group 2"/>
          <p:cNvGrpSpPr/>
          <p:nvPr/>
        </p:nvGrpSpPr>
        <p:grpSpPr>
          <a:xfrm>
            <a:off x="1679776" y="1849444"/>
            <a:ext cx="7004700" cy="3312592"/>
            <a:chOff x="1870276" y="1828801"/>
            <a:chExt cx="7004700" cy="3312592"/>
          </a:xfrm>
          <a:solidFill>
            <a:schemeClr val="bg1">
              <a:lumMod val="65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1870276" y="1867706"/>
              <a:ext cx="2292670" cy="3273686"/>
            </a:xfrm>
            <a:prstGeom prst="roundRect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OBJECT-ORIENTED</a:t>
              </a:r>
              <a:endPara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286000" y="2971800"/>
              <a:ext cx="1722120" cy="1798320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Object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[ Data + related functions]</a:t>
              </a: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209800" y="2895600"/>
              <a:ext cx="1722120" cy="1798320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Object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[ Data + related functions]</a:t>
              </a: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 descr="Down:  Object  [ Data + related functions]"/>
            <p:cNvSpPr/>
            <p:nvPr/>
          </p:nvSpPr>
          <p:spPr>
            <a:xfrm>
              <a:off x="2110740" y="2834634"/>
              <a:ext cx="1722120" cy="1798320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Object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[ Data + related functions]</a:t>
              </a: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191000" y="1828801"/>
              <a:ext cx="2351205" cy="3312592"/>
            </a:xfrm>
            <a:prstGeom prst="roundRect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PROCEDURAL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--------------------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array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list</a:t>
              </a:r>
              <a:endPara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573736" y="1885559"/>
              <a:ext cx="2301240" cy="3237980"/>
            </a:xfrm>
            <a:prstGeom prst="roundRect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OOP Language</a:t>
            </a:r>
            <a:endParaRPr lang="en-SG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84080" y="889920"/>
              <a:ext cx="3448800" cy="883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960" y="874800"/>
                <a:ext cx="3498840" cy="921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ounded Rectangle 20"/>
          <p:cNvSpPr/>
          <p:nvPr/>
        </p:nvSpPr>
        <p:spPr>
          <a:xfrm>
            <a:off x="2766060" y="3153206"/>
            <a:ext cx="2301240" cy="327511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 –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ORIENTED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function1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function2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array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list</a:t>
            </a:r>
          </a:p>
        </p:txBody>
      </p:sp>
      <p:sp>
        <p:nvSpPr>
          <p:cNvPr id="22" name="Oval 21"/>
          <p:cNvSpPr/>
          <p:nvPr/>
        </p:nvSpPr>
        <p:spPr>
          <a:xfrm>
            <a:off x="3295378" y="4245022"/>
            <a:ext cx="1722120" cy="1798320"/>
          </a:xfrm>
          <a:prstGeom prst="ellips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 Data +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related functions]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89956" y="4875913"/>
              <a:ext cx="1183680" cy="426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1596" y="4860073"/>
                <a:ext cx="1220760" cy="465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ounded Rectangle 4"/>
          <p:cNvSpPr/>
          <p:nvPr/>
        </p:nvSpPr>
        <p:spPr>
          <a:xfrm>
            <a:off x="2693236" y="2773180"/>
            <a:ext cx="1259174" cy="221854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OBJECT-ORIENTED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LANGUAGE</a:t>
            </a:r>
            <a:endParaRPr kumimoji="0" lang="en-SG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 rot="8402287">
              <a:off x="1628733" y="3350735"/>
              <a:ext cx="1156203" cy="1239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8402287">
                <a:off x="1612895" y="3332375"/>
                <a:ext cx="1195799" cy="12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70636" y="3685352"/>
              <a:ext cx="1219320" cy="394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16" y="3665552"/>
                <a:ext cx="1248840" cy="4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0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189172" y="490889"/>
            <a:ext cx="5053263" cy="6371925"/>
          </a:xfrm>
          <a:custGeom>
            <a:avLst/>
            <a:gdLst>
              <a:gd name="connsiteX0" fmla="*/ 2550694 w 5053263"/>
              <a:gd name="connsiteY0" fmla="*/ 6371925 h 6371925"/>
              <a:gd name="connsiteX1" fmla="*/ 2310063 w 5053263"/>
              <a:gd name="connsiteY1" fmla="*/ 4860758 h 6371925"/>
              <a:gd name="connsiteX2" fmla="*/ 375385 w 5053263"/>
              <a:gd name="connsiteY2" fmla="*/ 4822257 h 6371925"/>
              <a:gd name="connsiteX3" fmla="*/ 0 w 5053263"/>
              <a:gd name="connsiteY3" fmla="*/ 3484346 h 6371925"/>
              <a:gd name="connsiteX4" fmla="*/ 616016 w 5053263"/>
              <a:gd name="connsiteY4" fmla="*/ 2646948 h 6371925"/>
              <a:gd name="connsiteX5" fmla="*/ 67376 w 5053263"/>
              <a:gd name="connsiteY5" fmla="*/ 1636295 h 6371925"/>
              <a:gd name="connsiteX6" fmla="*/ 125128 w 5053263"/>
              <a:gd name="connsiteY6" fmla="*/ 211756 h 6371925"/>
              <a:gd name="connsiteX7" fmla="*/ 1097280 w 5053263"/>
              <a:gd name="connsiteY7" fmla="*/ 0 h 6371925"/>
              <a:gd name="connsiteX8" fmla="*/ 2223435 w 5053263"/>
              <a:gd name="connsiteY8" fmla="*/ 539015 h 6371925"/>
              <a:gd name="connsiteX9" fmla="*/ 2829827 w 5053263"/>
              <a:gd name="connsiteY9" fmla="*/ 38501 h 6371925"/>
              <a:gd name="connsiteX10" fmla="*/ 3513221 w 5053263"/>
              <a:gd name="connsiteY10" fmla="*/ 134754 h 6371925"/>
              <a:gd name="connsiteX11" fmla="*/ 3734602 w 5053263"/>
              <a:gd name="connsiteY11" fmla="*/ 490889 h 6371925"/>
              <a:gd name="connsiteX12" fmla="*/ 4649002 w 5053263"/>
              <a:gd name="connsiteY12" fmla="*/ 991403 h 6371925"/>
              <a:gd name="connsiteX13" fmla="*/ 4716378 w 5053263"/>
              <a:gd name="connsiteY13" fmla="*/ 2531445 h 6371925"/>
              <a:gd name="connsiteX14" fmla="*/ 4918509 w 5053263"/>
              <a:gd name="connsiteY14" fmla="*/ 3513221 h 6371925"/>
              <a:gd name="connsiteX15" fmla="*/ 4552749 w 5053263"/>
              <a:gd name="connsiteY15" fmla="*/ 3878981 h 6371925"/>
              <a:gd name="connsiteX16" fmla="*/ 4456496 w 5053263"/>
              <a:gd name="connsiteY16" fmla="*/ 4552750 h 6371925"/>
              <a:gd name="connsiteX17" fmla="*/ 5053263 w 5053263"/>
              <a:gd name="connsiteY17" fmla="*/ 6371925 h 6371925"/>
              <a:gd name="connsiteX18" fmla="*/ 2550694 w 5053263"/>
              <a:gd name="connsiteY18" fmla="*/ 6371925 h 637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53263" h="6371925">
                <a:moveTo>
                  <a:pt x="2550694" y="6371925"/>
                </a:moveTo>
                <a:lnTo>
                  <a:pt x="2310063" y="4860758"/>
                </a:lnTo>
                <a:lnTo>
                  <a:pt x="375385" y="4822257"/>
                </a:lnTo>
                <a:lnTo>
                  <a:pt x="0" y="3484346"/>
                </a:lnTo>
                <a:lnTo>
                  <a:pt x="616016" y="2646948"/>
                </a:lnTo>
                <a:lnTo>
                  <a:pt x="67376" y="1636295"/>
                </a:lnTo>
                <a:lnTo>
                  <a:pt x="125128" y="211756"/>
                </a:lnTo>
                <a:lnTo>
                  <a:pt x="1097280" y="0"/>
                </a:lnTo>
                <a:lnTo>
                  <a:pt x="2223435" y="539015"/>
                </a:lnTo>
                <a:lnTo>
                  <a:pt x="2829827" y="38501"/>
                </a:lnTo>
                <a:lnTo>
                  <a:pt x="3513221" y="134754"/>
                </a:lnTo>
                <a:lnTo>
                  <a:pt x="3734602" y="490889"/>
                </a:lnTo>
                <a:lnTo>
                  <a:pt x="4649002" y="991403"/>
                </a:lnTo>
                <a:lnTo>
                  <a:pt x="4716378" y="2531445"/>
                </a:lnTo>
                <a:lnTo>
                  <a:pt x="4918509" y="3513221"/>
                </a:lnTo>
                <a:lnTo>
                  <a:pt x="4552749" y="3878981"/>
                </a:lnTo>
                <a:lnTo>
                  <a:pt x="4456496" y="4552750"/>
                </a:lnTo>
                <a:lnTo>
                  <a:pt x="5053263" y="6371925"/>
                </a:lnTo>
                <a:lnTo>
                  <a:pt x="2550694" y="637192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189172" y="1905000"/>
              <a:ext cx="471600" cy="1074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7212" y="1885560"/>
                <a:ext cx="516600" cy="11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1289956" y="4875913"/>
              <a:ext cx="1183680" cy="4269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1596" y="4860073"/>
                <a:ext cx="1220760" cy="4654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le 11"/>
          <p:cNvSpPr/>
          <p:nvPr/>
        </p:nvSpPr>
        <p:spPr>
          <a:xfrm>
            <a:off x="2693236" y="2773180"/>
            <a:ext cx="1259174" cy="221854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OBJECT-ORIENTED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LANGUAGE</a:t>
            </a:r>
            <a:endParaRPr kumimoji="0" lang="en-SG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 rot="8402287">
              <a:off x="1628733" y="3350735"/>
              <a:ext cx="1156203" cy="1239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8402287">
                <a:off x="1612895" y="3332375"/>
                <a:ext cx="1195799" cy="12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70636" y="3685352"/>
              <a:ext cx="1219320" cy="394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16" y="3665552"/>
                <a:ext cx="1248840" cy="4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368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075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79776" y="1888349"/>
            <a:ext cx="2292670" cy="3273686"/>
          </a:xfrm>
          <a:prstGeom prst="round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/>
              <a:t>OBJECT-ORIENTED</a:t>
            </a:r>
            <a:endParaRPr lang="en-SG" sz="2400" b="1" dirty="0"/>
          </a:p>
        </p:txBody>
      </p:sp>
      <p:sp>
        <p:nvSpPr>
          <p:cNvPr id="13" name="Oval 12"/>
          <p:cNvSpPr/>
          <p:nvPr/>
        </p:nvSpPr>
        <p:spPr>
          <a:xfrm>
            <a:off x="2095500" y="2992443"/>
            <a:ext cx="1722120" cy="1798320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Object</a:t>
            </a:r>
            <a:r>
              <a:rPr lang="en-US" dirty="0">
                <a:solidFill>
                  <a:schemeClr val="accent2"/>
                </a:solidFill>
              </a:rPr>
              <a:t/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/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[ Data + related functions]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019300" y="2916243"/>
            <a:ext cx="1722120" cy="1798320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Object</a:t>
            </a:r>
            <a:r>
              <a:rPr lang="en-US" dirty="0">
                <a:solidFill>
                  <a:schemeClr val="accent2"/>
                </a:solidFill>
              </a:rPr>
              <a:t/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/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[ Data + related functions]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5" name="Oval 14" descr="Down:  Object  [ Data + related functions]"/>
          <p:cNvSpPr/>
          <p:nvPr/>
        </p:nvSpPr>
        <p:spPr>
          <a:xfrm>
            <a:off x="1920240" y="2855277"/>
            <a:ext cx="1722120" cy="1798320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Object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[ Data + related functions]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8259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4021319012388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>
            <a:spLocks/>
          </p:cNvSpPr>
          <p:nvPr/>
        </p:nvSpPr>
        <p:spPr>
          <a:xfrm>
            <a:off x="6514262" y="1576900"/>
            <a:ext cx="9720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bar()</a:t>
            </a:r>
            <a:endParaRPr lang="en-SG" dirty="0"/>
          </a:p>
        </p:txBody>
      </p:sp>
      <p:sp>
        <p:nvSpPr>
          <p:cNvPr id="76" name="Rectangle 75"/>
          <p:cNvSpPr>
            <a:spLocks/>
          </p:cNvSpPr>
          <p:nvPr/>
        </p:nvSpPr>
        <p:spPr>
          <a:xfrm>
            <a:off x="6514262" y="4816152"/>
            <a:ext cx="972000" cy="692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/>
          <p:cNvSpPr>
            <a:spLocks/>
          </p:cNvSpPr>
          <p:nvPr/>
        </p:nvSpPr>
        <p:spPr>
          <a:xfrm>
            <a:off x="1905000" y="3157636"/>
            <a:ext cx="972000" cy="692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  <a:endParaRPr lang="en-SG" dirty="0"/>
          </a:p>
        </p:txBody>
      </p:sp>
      <p:sp>
        <p:nvSpPr>
          <p:cNvPr id="78" name="Rectangle 77"/>
          <p:cNvSpPr>
            <a:spLocks/>
          </p:cNvSpPr>
          <p:nvPr/>
        </p:nvSpPr>
        <p:spPr>
          <a:xfrm>
            <a:off x="8705400" y="1576901"/>
            <a:ext cx="972000" cy="4041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Rectangle 78"/>
          <p:cNvSpPr>
            <a:spLocks/>
          </p:cNvSpPr>
          <p:nvPr/>
        </p:nvSpPr>
        <p:spPr>
          <a:xfrm>
            <a:off x="8705400" y="3676690"/>
            <a:ext cx="972000" cy="346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Rectangle 79"/>
          <p:cNvSpPr>
            <a:spLocks/>
          </p:cNvSpPr>
          <p:nvPr/>
        </p:nvSpPr>
        <p:spPr>
          <a:xfrm>
            <a:off x="4226745" y="1576900"/>
            <a:ext cx="972000" cy="692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foo()</a:t>
            </a:r>
            <a:endParaRPr lang="en-SG" dirty="0"/>
          </a:p>
        </p:txBody>
      </p:sp>
      <p:sp>
        <p:nvSpPr>
          <p:cNvPr id="81" name="Rectangle 80"/>
          <p:cNvSpPr>
            <a:spLocks/>
          </p:cNvSpPr>
          <p:nvPr/>
        </p:nvSpPr>
        <p:spPr>
          <a:xfrm>
            <a:off x="4226745" y="3657600"/>
            <a:ext cx="972000" cy="692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ectangle 84"/>
          <p:cNvSpPr>
            <a:spLocks/>
          </p:cNvSpPr>
          <p:nvPr/>
        </p:nvSpPr>
        <p:spPr>
          <a:xfrm>
            <a:off x="4226745" y="2583077"/>
            <a:ext cx="972000" cy="6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ectangle 87"/>
          <p:cNvSpPr>
            <a:spLocks/>
          </p:cNvSpPr>
          <p:nvPr/>
        </p:nvSpPr>
        <p:spPr>
          <a:xfrm>
            <a:off x="6514262" y="3895480"/>
            <a:ext cx="97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Rectangle 88"/>
          <p:cNvSpPr>
            <a:spLocks/>
          </p:cNvSpPr>
          <p:nvPr/>
        </p:nvSpPr>
        <p:spPr>
          <a:xfrm>
            <a:off x="6514262" y="2758752"/>
            <a:ext cx="9720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ectangle 89"/>
          <p:cNvSpPr>
            <a:spLocks/>
          </p:cNvSpPr>
          <p:nvPr/>
        </p:nvSpPr>
        <p:spPr>
          <a:xfrm>
            <a:off x="8705400" y="2690406"/>
            <a:ext cx="972000" cy="346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Rectangle 90"/>
          <p:cNvSpPr>
            <a:spLocks/>
          </p:cNvSpPr>
          <p:nvPr/>
        </p:nvSpPr>
        <p:spPr>
          <a:xfrm>
            <a:off x="4226745" y="4794328"/>
            <a:ext cx="972000" cy="692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" name="Straight Arrow Connector 2"/>
          <p:cNvCxnSpPr>
            <a:stCxn id="77" idx="3"/>
            <a:endCxn id="80" idx="1"/>
          </p:cNvCxnSpPr>
          <p:nvPr/>
        </p:nvCxnSpPr>
        <p:spPr>
          <a:xfrm flipV="1">
            <a:off x="2877001" y="1922936"/>
            <a:ext cx="1349745" cy="1580736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77" idx="3"/>
            <a:endCxn id="85" idx="1"/>
          </p:cNvCxnSpPr>
          <p:nvPr/>
        </p:nvCxnSpPr>
        <p:spPr>
          <a:xfrm flipV="1">
            <a:off x="2877001" y="2929114"/>
            <a:ext cx="1349745" cy="574559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77" idx="3"/>
            <a:endCxn id="81" idx="1"/>
          </p:cNvCxnSpPr>
          <p:nvPr/>
        </p:nvCxnSpPr>
        <p:spPr>
          <a:xfrm>
            <a:off x="2877001" y="3503672"/>
            <a:ext cx="1349745" cy="49996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80" idx="3"/>
            <a:endCxn id="74" idx="1"/>
          </p:cNvCxnSpPr>
          <p:nvPr/>
        </p:nvCxnSpPr>
        <p:spPr>
          <a:xfrm flipV="1">
            <a:off x="5198746" y="1805500"/>
            <a:ext cx="1315517" cy="117436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74" idx="3"/>
            <a:endCxn id="78" idx="1"/>
          </p:cNvCxnSpPr>
          <p:nvPr/>
        </p:nvCxnSpPr>
        <p:spPr>
          <a:xfrm flipV="1">
            <a:off x="7486262" y="1778986"/>
            <a:ext cx="1219138" cy="2651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80" idx="3"/>
            <a:endCxn id="89" idx="1"/>
          </p:cNvCxnSpPr>
          <p:nvPr/>
        </p:nvCxnSpPr>
        <p:spPr>
          <a:xfrm>
            <a:off x="5198746" y="1922936"/>
            <a:ext cx="1315517" cy="1064416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Smiley Face 1"/>
          <p:cNvSpPr/>
          <p:nvPr/>
        </p:nvSpPr>
        <p:spPr>
          <a:xfrm>
            <a:off x="1723365" y="255167"/>
            <a:ext cx="609600" cy="6096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7" name="Smiley Face 170"/>
          <p:cNvSpPr/>
          <p:nvPr/>
        </p:nvSpPr>
        <p:spPr>
          <a:xfrm>
            <a:off x="3345180" y="6052457"/>
            <a:ext cx="609600" cy="60960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8" name="Smiley Face 171"/>
          <p:cNvSpPr/>
          <p:nvPr/>
        </p:nvSpPr>
        <p:spPr>
          <a:xfrm>
            <a:off x="8039256" y="6052457"/>
            <a:ext cx="609600" cy="609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PIndicator20140213190123908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5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392373 -0.04898715 -0.2392373 -0.04898715 -0.4784746 -0.09797431 E" pathEditMode="relative" ptsTypes="">
                                      <p:cBhvr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19599" y="66667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173623 -0.2832899 -0.2173623 -0.2832899 -0.4347246 -0.5665798 E" pathEditMode="relative" ptsTypes="">
                                      <p:cBhvr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</p:cBhvr>
                                      <p:by x="19599" y="44042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633531 -0.1443651 0.003633531 -0.1443651 0.007267062 -0.2887302 E" pathEditMode="relative" ptsTypes="">
                                      <p:cBhvr>
                                        <p:cTn id="3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39198" y="44042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3892585 0.02026644 -0.3892585 0.02026644 -0.778517 0.04053288 E" pathEditMode="relative" ptsTypes="">
                                      <p:cBhvr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</p:cBhvr>
                                      <p:by x="19599" y="75414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3659252 -0.141816 -0.3659252 -0.141816 -0.7318503 -0.283632 E" pathEditMode="relative" ptsTypes="">
                                      <p:cBhvr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</p:cBhvr>
                                      <p:by x="39198" y="44042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19602 -0.01356197 -0.09519602 -0.01356197 -0.190392 -0.02712394 E" pathEditMode="relative" ptsTypes="">
                                      <p:cBhvr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</p:cBhvr>
                                      <p:by x="19599" y="44042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7477936 -0.1919274 -0.07477936 -0.1919274 -0.1495587 -0.3838547 E" pathEditMode="relative" ptsTypes="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</p:cBhvr>
                                      <p:by x="19599" y="44042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799877 -0.0622468 -0.0799877 -0.0622468 -0.1599754 -0.1244936 E" pathEditMode="relative" ptsTypes="">
                                      <p:cBhvr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</p:cBhvr>
                                      <p:by x="19599" y="44042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329873 -0.1389116 -0.2329873 -0.1389116 -0.4659746 -0.2778233 E" pathEditMode="relative" ptsTypes="">
                                      <p:cBhvr>
                                        <p:cTn id="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</p:cBhvr>
                                      <p:by x="39198" y="66667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569456 -0.03381335 -0.2569456 -0.03381335 -0.5138913 -0.0676267 E" pathEditMode="relative" ptsTypes="">
                                      <p:cBhvr>
                                        <p:cTn id="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</p:cBhvr>
                                      <p:by x="19599" y="66667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3505085 -0.0192225 -0.3505085 -0.0192225 -0.701017 -0.038445 E" pathEditMode="relative" ptsTypes="">
                                      <p:cBhvr>
                                        <p:cTn id="6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39198" y="44042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7977936 -0.1974508 -0.07977936 -0.1974508 -0.1595587 -0.3949017 E" pathEditMode="relative" ptsTypes="">
                                      <p:cBhvr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9599" y="4404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5" grpId="0" animBg="1"/>
      <p:bldP spid="85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 descr="Down:  Object  [ Data + related functions]"/>
          <p:cNvSpPr/>
          <p:nvPr/>
        </p:nvSpPr>
        <p:spPr>
          <a:xfrm>
            <a:off x="1920240" y="2855277"/>
            <a:ext cx="1722120" cy="179832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Object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[ Data + related functions]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382488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 descr="Down:  Object  [ Data + related functions]"/>
          <p:cNvSpPr/>
          <p:nvPr/>
        </p:nvSpPr>
        <p:spPr>
          <a:xfrm>
            <a:off x="1920240" y="2855277"/>
            <a:ext cx="1722120" cy="179832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Object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[ Data + related functions]</a:t>
            </a:r>
            <a:endParaRPr lang="en-SG" dirty="0"/>
          </a:p>
        </p:txBody>
      </p:sp>
      <p:sp>
        <p:nvSpPr>
          <p:cNvPr id="10" name="Title 56"/>
          <p:cNvSpPr txBox="1">
            <a:spLocks/>
          </p:cNvSpPr>
          <p:nvPr/>
        </p:nvSpPr>
        <p:spPr>
          <a:xfrm>
            <a:off x="6600056" y="788864"/>
            <a:ext cx="3686944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spcBef>
                <a:spcPct val="0"/>
              </a:spcBef>
              <a:defRPr/>
            </a:pPr>
            <a:r>
              <a:rPr lang="en-US" sz="4000" b="1" dirty="0">
                <a:solidFill>
                  <a:prstClr val="white">
                    <a:lumMod val="85000"/>
                  </a:prstClr>
                </a:solidFill>
              </a:rPr>
              <a:t>More details</a:t>
            </a:r>
            <a:endParaRPr lang="en-SG" sz="4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6" name="Title 56"/>
          <p:cNvSpPr txBox="1">
            <a:spLocks/>
          </p:cNvSpPr>
          <p:nvPr/>
        </p:nvSpPr>
        <p:spPr>
          <a:xfrm>
            <a:off x="1771974" y="788864"/>
            <a:ext cx="3181027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srgbClr val="FFFF00"/>
                </a:solidFill>
              </a:rPr>
              <a:t>Less details</a:t>
            </a:r>
            <a:endParaRPr lang="en-SG" sz="4000" b="1" dirty="0"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69080" y="2384884"/>
            <a:ext cx="1440160" cy="144016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24200" y="4883862"/>
            <a:ext cx="1512168" cy="136815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807968" y="2204864"/>
            <a:ext cx="4860032" cy="4464496"/>
            <a:chOff x="4283968" y="2204864"/>
            <a:chExt cx="4860032" cy="4464496"/>
          </a:xfrm>
        </p:grpSpPr>
        <p:sp>
          <p:nvSpPr>
            <p:cNvPr id="18" name="Rounded Rectangle 17"/>
            <p:cNvSpPr/>
            <p:nvPr/>
          </p:nvSpPr>
          <p:spPr>
            <a:xfrm>
              <a:off x="4644008" y="3068960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796136" y="3717032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283968" y="4077072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724128" y="2852936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948264" y="2996952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644008" y="4797152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364088" y="6165304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7380312" y="4581128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876256" y="5373216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508104" y="5445224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236296" y="3789040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7991872" y="5229200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48264" y="2204864"/>
              <a:ext cx="1152128" cy="576064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868144" y="4581128"/>
              <a:ext cx="1152128" cy="576064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076056" y="2204864"/>
              <a:ext cx="1152128" cy="576064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7991872" y="2996952"/>
              <a:ext cx="1152128" cy="576064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948264" y="6093296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</p:grpSp>
      <p:sp>
        <p:nvSpPr>
          <p:cNvPr id="54" name="Rounded Rectangle 53"/>
          <p:cNvSpPr/>
          <p:nvPr/>
        </p:nvSpPr>
        <p:spPr>
          <a:xfrm flipH="1">
            <a:off x="5641896" y="2088232"/>
            <a:ext cx="5483304" cy="4680000"/>
          </a:xfrm>
          <a:prstGeom prst="roundRect">
            <a:avLst>
              <a:gd name="adj" fmla="val 7649"/>
            </a:avLst>
          </a:prstGeom>
          <a:solidFill>
            <a:schemeClr val="bg1">
              <a:alpha val="44000"/>
            </a:schemeClr>
          </a:solidFill>
          <a:ln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dirty="0"/>
              <a:t>X</a:t>
            </a:r>
            <a:endParaRPr lang="en-SG" sz="28700" dirty="0"/>
          </a:p>
        </p:txBody>
      </p:sp>
      <p:grpSp>
        <p:nvGrpSpPr>
          <p:cNvPr id="7" name="Group 6"/>
          <p:cNvGrpSpPr/>
          <p:nvPr/>
        </p:nvGrpSpPr>
        <p:grpSpPr>
          <a:xfrm>
            <a:off x="7748874" y="-28363"/>
            <a:ext cx="691770" cy="1866548"/>
            <a:chOff x="6224874" y="-28363"/>
            <a:chExt cx="691770" cy="1866548"/>
          </a:xfrm>
        </p:grpSpPr>
        <p:sp>
          <p:nvSpPr>
            <p:cNvPr id="3" name="TextBox 2"/>
            <p:cNvSpPr txBox="1"/>
            <p:nvPr/>
          </p:nvSpPr>
          <p:spPr>
            <a:xfrm rot="18771484">
              <a:off x="5967456" y="459160"/>
              <a:ext cx="1436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</a:rPr>
                <a:t>low level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/>
                <p14:cNvContentPartPr/>
                <p14:nvPr/>
              </p14:nvContentPartPr>
              <p14:xfrm>
                <a:off x="6224874" y="1539025"/>
                <a:ext cx="239760" cy="2991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12994" y="1527145"/>
                  <a:ext cx="263520" cy="32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86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5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 descr="Down:  Object  [ Data + related functions]"/>
          <p:cNvSpPr/>
          <p:nvPr/>
        </p:nvSpPr>
        <p:spPr>
          <a:xfrm>
            <a:off x="1920240" y="2855277"/>
            <a:ext cx="1722120" cy="179832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Object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[ Data + related functions]</a:t>
            </a:r>
            <a:endParaRPr lang="en-SG" dirty="0"/>
          </a:p>
        </p:txBody>
      </p:sp>
      <p:sp>
        <p:nvSpPr>
          <p:cNvPr id="6" name="Title 56"/>
          <p:cNvSpPr>
            <a:spLocks noGrp="1"/>
          </p:cNvSpPr>
          <p:nvPr>
            <p:ph type="title"/>
          </p:nvPr>
        </p:nvSpPr>
        <p:spPr>
          <a:xfrm>
            <a:off x="1524001" y="76200"/>
            <a:ext cx="3161489" cy="1143000"/>
          </a:xfrm>
          <a:effectLst/>
        </p:spPr>
        <p:txBody>
          <a:bodyPr>
            <a:normAutofit/>
          </a:bodyPr>
          <a:lstStyle/>
          <a:p>
            <a:r>
              <a:rPr lang="en-US" dirty="0" smtClean="0"/>
              <a:t>An object</a:t>
            </a:r>
            <a:endParaRPr lang="en-SG" dirty="0"/>
          </a:p>
        </p:txBody>
      </p:sp>
      <p:grpSp>
        <p:nvGrpSpPr>
          <p:cNvPr id="7" name="Group 12"/>
          <p:cNvGrpSpPr/>
          <p:nvPr/>
        </p:nvGrpSpPr>
        <p:grpSpPr>
          <a:xfrm>
            <a:off x="5707219" y="220392"/>
            <a:ext cx="4708186" cy="833122"/>
            <a:chOff x="930161" y="5509313"/>
            <a:chExt cx="7398727" cy="1144404"/>
          </a:xfrm>
        </p:grpSpPr>
        <p:sp>
          <p:nvSpPr>
            <p:cNvPr id="8" name="TextBox 7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Abstraction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10" name="Title 56"/>
          <p:cNvSpPr txBox="1">
            <a:spLocks/>
          </p:cNvSpPr>
          <p:nvPr/>
        </p:nvSpPr>
        <p:spPr>
          <a:xfrm>
            <a:off x="2885872" y="796048"/>
            <a:ext cx="778212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spcBef>
                <a:spcPct val="0"/>
              </a:spcBef>
              <a:defRPr/>
            </a:pPr>
            <a:r>
              <a:rPr lang="en-US" sz="4000" b="1" dirty="0">
                <a:solidFill>
                  <a:prstClr val="white">
                    <a:lumMod val="85000"/>
                  </a:prstClr>
                </a:solidFill>
              </a:rPr>
              <a:t>lower level behavior and data</a:t>
            </a:r>
            <a:endParaRPr lang="en-SG" sz="4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1" name="Title 56"/>
          <p:cNvSpPr txBox="1">
            <a:spLocks/>
          </p:cNvSpPr>
          <p:nvPr/>
        </p:nvSpPr>
        <p:spPr>
          <a:xfrm>
            <a:off x="4069081" y="91440"/>
            <a:ext cx="1485089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srgbClr val="FFFF00"/>
                </a:solidFill>
              </a:rPr>
              <a:t>is an</a:t>
            </a:r>
            <a:endParaRPr lang="en-SG" sz="4000" b="1" dirty="0">
              <a:solidFill>
                <a:srgbClr val="FFFF00"/>
              </a:solidFill>
            </a:endParaRPr>
          </a:p>
        </p:txBody>
      </p:sp>
      <p:sp>
        <p:nvSpPr>
          <p:cNvPr id="16" name="Title 56"/>
          <p:cNvSpPr txBox="1">
            <a:spLocks/>
          </p:cNvSpPr>
          <p:nvPr/>
        </p:nvSpPr>
        <p:spPr>
          <a:xfrm>
            <a:off x="1771974" y="788864"/>
            <a:ext cx="1485089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srgbClr val="FFFF00"/>
                </a:solidFill>
              </a:rPr>
              <a:t>of</a:t>
            </a:r>
            <a:endParaRPr lang="en-SG" sz="4000" b="1" dirty="0"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69080" y="2384884"/>
            <a:ext cx="1440160" cy="144016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24200" y="4883862"/>
            <a:ext cx="1512168" cy="136815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807968" y="2204864"/>
            <a:ext cx="4860032" cy="4464496"/>
            <a:chOff x="4283968" y="2204864"/>
            <a:chExt cx="4860032" cy="4464496"/>
          </a:xfrm>
        </p:grpSpPr>
        <p:sp>
          <p:nvSpPr>
            <p:cNvPr id="36" name="Rounded Rectangle 35"/>
            <p:cNvSpPr/>
            <p:nvPr/>
          </p:nvSpPr>
          <p:spPr>
            <a:xfrm>
              <a:off x="4644008" y="3068960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796136" y="3717032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283968" y="4077072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724128" y="2852936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948264" y="2996952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644008" y="4797152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64088" y="6165304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380312" y="4581128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876256" y="5373216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5508104" y="5445224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7236296" y="3789040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7991872" y="5229200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6948264" y="2204864"/>
              <a:ext cx="1152128" cy="576064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868144" y="4581128"/>
              <a:ext cx="1152128" cy="576064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76056" y="2204864"/>
              <a:ext cx="1152128" cy="576064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991872" y="2996952"/>
              <a:ext cx="1152128" cy="576064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  <a:endParaRPr lang="en-SG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948264" y="6093296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SG" dirty="0"/>
            </a:p>
          </p:txBody>
        </p:sp>
      </p:grpSp>
      <p:sp>
        <p:nvSpPr>
          <p:cNvPr id="53" name="Rounded Rectangle 52"/>
          <p:cNvSpPr/>
          <p:nvPr/>
        </p:nvSpPr>
        <p:spPr>
          <a:xfrm flipH="1">
            <a:off x="5641896" y="2088232"/>
            <a:ext cx="5483304" cy="4680000"/>
          </a:xfrm>
          <a:prstGeom prst="roundRect">
            <a:avLst>
              <a:gd name="adj" fmla="val 7649"/>
            </a:avLst>
          </a:prstGeom>
          <a:solidFill>
            <a:schemeClr val="bg1">
              <a:alpha val="44000"/>
            </a:schemeClr>
          </a:solidFill>
          <a:ln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dirty="0"/>
              <a:t>X</a:t>
            </a:r>
            <a:endParaRPr lang="en-SG" sz="28700" dirty="0"/>
          </a:p>
        </p:txBody>
      </p:sp>
    </p:spTree>
    <p:extLst>
      <p:ext uri="{BB962C8B-B14F-4D97-AF65-F5344CB8AC3E}">
        <p14:creationId xmlns:p14="http://schemas.microsoft.com/office/powerpoint/2010/main" val="200865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 descr="Down:  Object  [ Data + related functions]"/>
          <p:cNvSpPr/>
          <p:nvPr/>
        </p:nvSpPr>
        <p:spPr>
          <a:xfrm>
            <a:off x="1920240" y="2855277"/>
            <a:ext cx="1722120" cy="179832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Object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[ Data + related functions]</a:t>
            </a:r>
            <a:endParaRPr lang="en-SG" dirty="0"/>
          </a:p>
        </p:txBody>
      </p:sp>
      <p:sp>
        <p:nvSpPr>
          <p:cNvPr id="6" name="Title 56"/>
          <p:cNvSpPr>
            <a:spLocks noGrp="1"/>
          </p:cNvSpPr>
          <p:nvPr>
            <p:ph type="title"/>
          </p:nvPr>
        </p:nvSpPr>
        <p:spPr>
          <a:xfrm>
            <a:off x="1524001" y="76200"/>
            <a:ext cx="3161489" cy="1143000"/>
          </a:xfrm>
          <a:effectLst/>
        </p:spPr>
        <p:txBody>
          <a:bodyPr>
            <a:normAutofit/>
          </a:bodyPr>
          <a:lstStyle/>
          <a:p>
            <a:r>
              <a:rPr lang="en-US" dirty="0" smtClean="0"/>
              <a:t>An object</a:t>
            </a:r>
            <a:endParaRPr lang="en-SG" dirty="0"/>
          </a:p>
        </p:txBody>
      </p:sp>
      <p:grpSp>
        <p:nvGrpSpPr>
          <p:cNvPr id="7" name="Group 12"/>
          <p:cNvGrpSpPr/>
          <p:nvPr/>
        </p:nvGrpSpPr>
        <p:grpSpPr>
          <a:xfrm>
            <a:off x="5707219" y="220392"/>
            <a:ext cx="4708186" cy="833122"/>
            <a:chOff x="930161" y="5509313"/>
            <a:chExt cx="7398727" cy="1144404"/>
          </a:xfrm>
        </p:grpSpPr>
        <p:sp>
          <p:nvSpPr>
            <p:cNvPr id="8" name="TextBox 7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Abstraction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10" name="Title 56"/>
          <p:cNvSpPr txBox="1">
            <a:spLocks/>
          </p:cNvSpPr>
          <p:nvPr/>
        </p:nvSpPr>
        <p:spPr>
          <a:xfrm>
            <a:off x="2885872" y="796048"/>
            <a:ext cx="778212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spcBef>
                <a:spcPct val="0"/>
              </a:spcBef>
              <a:defRPr/>
            </a:pPr>
            <a:r>
              <a:rPr lang="en-US" sz="4000" b="1" dirty="0">
                <a:solidFill>
                  <a:prstClr val="white">
                    <a:lumMod val="85000"/>
                  </a:prstClr>
                </a:solidFill>
              </a:rPr>
              <a:t>lower level behavior and data</a:t>
            </a:r>
            <a:endParaRPr lang="en-SG" sz="4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1" name="Title 56"/>
          <p:cNvSpPr txBox="1">
            <a:spLocks/>
          </p:cNvSpPr>
          <p:nvPr/>
        </p:nvSpPr>
        <p:spPr>
          <a:xfrm>
            <a:off x="4069081" y="91440"/>
            <a:ext cx="1485089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srgbClr val="FFFF00"/>
                </a:solidFill>
              </a:rPr>
              <a:t>is an</a:t>
            </a:r>
            <a:endParaRPr lang="en-SG" sz="4000" b="1" dirty="0">
              <a:solidFill>
                <a:srgbClr val="FFFF00"/>
              </a:solidFill>
            </a:endParaRPr>
          </a:p>
        </p:txBody>
      </p:sp>
      <p:sp>
        <p:nvSpPr>
          <p:cNvPr id="16" name="Title 56"/>
          <p:cNvSpPr txBox="1">
            <a:spLocks/>
          </p:cNvSpPr>
          <p:nvPr/>
        </p:nvSpPr>
        <p:spPr>
          <a:xfrm>
            <a:off x="1771974" y="788864"/>
            <a:ext cx="1485089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srgbClr val="FFFF00"/>
                </a:solidFill>
              </a:rPr>
              <a:t>of</a:t>
            </a:r>
            <a:endParaRPr lang="en-SG" sz="4000" b="1" dirty="0"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69080" y="2384884"/>
            <a:ext cx="1440160" cy="144016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24200" y="4883862"/>
            <a:ext cx="1512168" cy="136815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168008" y="3068960"/>
            <a:ext cx="864096" cy="5040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37" name="Rounded Rectangle 36"/>
          <p:cNvSpPr/>
          <p:nvPr/>
        </p:nvSpPr>
        <p:spPr>
          <a:xfrm>
            <a:off x="7320136" y="3717032"/>
            <a:ext cx="864096" cy="50405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38" name="Rounded Rectangle 37"/>
          <p:cNvSpPr/>
          <p:nvPr/>
        </p:nvSpPr>
        <p:spPr>
          <a:xfrm>
            <a:off x="5807968" y="4077072"/>
            <a:ext cx="864096" cy="5040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39" name="Rounded Rectangle 38"/>
          <p:cNvSpPr/>
          <p:nvPr/>
        </p:nvSpPr>
        <p:spPr>
          <a:xfrm>
            <a:off x="7248128" y="2852936"/>
            <a:ext cx="864096" cy="50405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0" name="Rounded Rectangle 39"/>
          <p:cNvSpPr/>
          <p:nvPr/>
        </p:nvSpPr>
        <p:spPr>
          <a:xfrm>
            <a:off x="8472264" y="2996952"/>
            <a:ext cx="864096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6168008" y="4797152"/>
            <a:ext cx="864096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2" name="Rounded Rectangle 41"/>
          <p:cNvSpPr/>
          <p:nvPr/>
        </p:nvSpPr>
        <p:spPr>
          <a:xfrm>
            <a:off x="6888088" y="6165304"/>
            <a:ext cx="864096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3" name="Rounded Rectangle 42"/>
          <p:cNvSpPr/>
          <p:nvPr/>
        </p:nvSpPr>
        <p:spPr>
          <a:xfrm>
            <a:off x="8904312" y="4581128"/>
            <a:ext cx="864096" cy="5040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4" name="Rounded Rectangle 43"/>
          <p:cNvSpPr/>
          <p:nvPr/>
        </p:nvSpPr>
        <p:spPr>
          <a:xfrm>
            <a:off x="8400256" y="5373216"/>
            <a:ext cx="864096" cy="50405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5" name="Rounded Rectangle 44"/>
          <p:cNvSpPr/>
          <p:nvPr/>
        </p:nvSpPr>
        <p:spPr>
          <a:xfrm>
            <a:off x="7032104" y="5445224"/>
            <a:ext cx="1152128" cy="5760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46" name="Rounded Rectangle 45"/>
          <p:cNvSpPr/>
          <p:nvPr/>
        </p:nvSpPr>
        <p:spPr>
          <a:xfrm>
            <a:off x="8760296" y="3789040"/>
            <a:ext cx="1152128" cy="5760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47" name="Rounded Rectangle 46"/>
          <p:cNvSpPr/>
          <p:nvPr/>
        </p:nvSpPr>
        <p:spPr>
          <a:xfrm>
            <a:off x="9515872" y="5229200"/>
            <a:ext cx="1152128" cy="5760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48" name="Rounded Rectangle 47"/>
          <p:cNvSpPr/>
          <p:nvPr/>
        </p:nvSpPr>
        <p:spPr>
          <a:xfrm>
            <a:off x="8472264" y="2204864"/>
            <a:ext cx="1152128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49" name="Rounded Rectangle 48"/>
          <p:cNvSpPr/>
          <p:nvPr/>
        </p:nvSpPr>
        <p:spPr>
          <a:xfrm>
            <a:off x="7392144" y="4581128"/>
            <a:ext cx="1152128" cy="57606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50" name="Rounded Rectangle 49"/>
          <p:cNvSpPr/>
          <p:nvPr/>
        </p:nvSpPr>
        <p:spPr>
          <a:xfrm>
            <a:off x="6600056" y="2204864"/>
            <a:ext cx="1152128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51" name="Rounded Rectangle 50"/>
          <p:cNvSpPr/>
          <p:nvPr/>
        </p:nvSpPr>
        <p:spPr>
          <a:xfrm>
            <a:off x="9515872" y="2996952"/>
            <a:ext cx="1152128" cy="57606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52" name="Rounded Rectangle 51"/>
          <p:cNvSpPr/>
          <p:nvPr/>
        </p:nvSpPr>
        <p:spPr>
          <a:xfrm>
            <a:off x="8472264" y="6093296"/>
            <a:ext cx="864096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53" name="Rounded Rectangle 52"/>
          <p:cNvSpPr/>
          <p:nvPr/>
        </p:nvSpPr>
        <p:spPr>
          <a:xfrm flipH="1">
            <a:off x="5641896" y="2088232"/>
            <a:ext cx="5483304" cy="4680000"/>
          </a:xfrm>
          <a:prstGeom prst="roundRect">
            <a:avLst>
              <a:gd name="adj" fmla="val 7649"/>
            </a:avLst>
          </a:prstGeom>
          <a:solidFill>
            <a:schemeClr val="bg1">
              <a:alpha val="44000"/>
            </a:schemeClr>
          </a:solidFill>
          <a:ln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dirty="0"/>
              <a:t>X</a:t>
            </a:r>
            <a:endParaRPr lang="en-SG" sz="28700" dirty="0"/>
          </a:p>
        </p:txBody>
      </p:sp>
    </p:spTree>
    <p:extLst>
      <p:ext uri="{BB962C8B-B14F-4D97-AF65-F5344CB8AC3E}">
        <p14:creationId xmlns:p14="http://schemas.microsoft.com/office/powerpoint/2010/main" val="21171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 descr="Down:  Object  [ Data + related functions]"/>
          <p:cNvSpPr/>
          <p:nvPr/>
        </p:nvSpPr>
        <p:spPr>
          <a:xfrm>
            <a:off x="1920240" y="2855277"/>
            <a:ext cx="1722120" cy="179832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Object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[ Data + related functions]</a:t>
            </a:r>
            <a:endParaRPr lang="en-SG" dirty="0"/>
          </a:p>
        </p:txBody>
      </p:sp>
      <p:sp>
        <p:nvSpPr>
          <p:cNvPr id="6" name="Title 56"/>
          <p:cNvSpPr>
            <a:spLocks noGrp="1"/>
          </p:cNvSpPr>
          <p:nvPr>
            <p:ph type="title"/>
          </p:nvPr>
        </p:nvSpPr>
        <p:spPr>
          <a:xfrm>
            <a:off x="1524001" y="76200"/>
            <a:ext cx="3161489" cy="1143000"/>
          </a:xfrm>
          <a:effectLst/>
        </p:spPr>
        <p:txBody>
          <a:bodyPr>
            <a:normAutofit/>
          </a:bodyPr>
          <a:lstStyle/>
          <a:p>
            <a:r>
              <a:rPr lang="en-US" dirty="0" smtClean="0"/>
              <a:t>An object</a:t>
            </a:r>
            <a:endParaRPr lang="en-SG" dirty="0"/>
          </a:p>
        </p:txBody>
      </p:sp>
      <p:grpSp>
        <p:nvGrpSpPr>
          <p:cNvPr id="7" name="Group 12"/>
          <p:cNvGrpSpPr/>
          <p:nvPr/>
        </p:nvGrpSpPr>
        <p:grpSpPr>
          <a:xfrm>
            <a:off x="5707219" y="220392"/>
            <a:ext cx="4708186" cy="833122"/>
            <a:chOff x="930161" y="5509313"/>
            <a:chExt cx="7398727" cy="1144404"/>
          </a:xfrm>
        </p:grpSpPr>
        <p:sp>
          <p:nvSpPr>
            <p:cNvPr id="8" name="TextBox 7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Abstraction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10" name="Title 56"/>
          <p:cNvSpPr txBox="1">
            <a:spLocks/>
          </p:cNvSpPr>
          <p:nvPr/>
        </p:nvSpPr>
        <p:spPr>
          <a:xfrm>
            <a:off x="2885872" y="796048"/>
            <a:ext cx="778212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spcBef>
                <a:spcPct val="0"/>
              </a:spcBef>
              <a:defRPr/>
            </a:pPr>
            <a:r>
              <a:rPr lang="en-US" sz="4000" b="1" dirty="0">
                <a:solidFill>
                  <a:prstClr val="white">
                    <a:lumMod val="85000"/>
                  </a:prstClr>
                </a:solidFill>
              </a:rPr>
              <a:t>lower level behavior and data</a:t>
            </a:r>
            <a:endParaRPr lang="en-SG" sz="4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1" name="Title 56"/>
          <p:cNvSpPr txBox="1">
            <a:spLocks/>
          </p:cNvSpPr>
          <p:nvPr/>
        </p:nvSpPr>
        <p:spPr>
          <a:xfrm>
            <a:off x="4069081" y="91440"/>
            <a:ext cx="1485089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srgbClr val="FFFF00"/>
                </a:solidFill>
              </a:rPr>
              <a:t>is an</a:t>
            </a:r>
            <a:endParaRPr lang="en-SG" sz="4000" b="1" dirty="0">
              <a:solidFill>
                <a:srgbClr val="FFFF00"/>
              </a:solidFill>
            </a:endParaRPr>
          </a:p>
        </p:txBody>
      </p:sp>
      <p:sp>
        <p:nvSpPr>
          <p:cNvPr id="16" name="Title 56"/>
          <p:cNvSpPr txBox="1">
            <a:spLocks/>
          </p:cNvSpPr>
          <p:nvPr/>
        </p:nvSpPr>
        <p:spPr>
          <a:xfrm>
            <a:off x="1771974" y="788864"/>
            <a:ext cx="1485089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srgbClr val="FFFF00"/>
                </a:solidFill>
              </a:rPr>
              <a:t>of</a:t>
            </a:r>
            <a:endParaRPr lang="en-SG" sz="4000" b="1" dirty="0"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69080" y="2384884"/>
            <a:ext cx="1440160" cy="144016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24200" y="4883862"/>
            <a:ext cx="1512168" cy="136815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168008" y="3068960"/>
            <a:ext cx="864096" cy="5040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37" name="Rounded Rectangle 36"/>
          <p:cNvSpPr/>
          <p:nvPr/>
        </p:nvSpPr>
        <p:spPr>
          <a:xfrm>
            <a:off x="7320136" y="3717032"/>
            <a:ext cx="864096" cy="50405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38" name="Rounded Rectangle 37"/>
          <p:cNvSpPr/>
          <p:nvPr/>
        </p:nvSpPr>
        <p:spPr>
          <a:xfrm>
            <a:off x="5807968" y="4077072"/>
            <a:ext cx="864096" cy="5040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39" name="Rounded Rectangle 38"/>
          <p:cNvSpPr/>
          <p:nvPr/>
        </p:nvSpPr>
        <p:spPr>
          <a:xfrm>
            <a:off x="7248128" y="2852936"/>
            <a:ext cx="864096" cy="50405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0" name="Rounded Rectangle 39"/>
          <p:cNvSpPr/>
          <p:nvPr/>
        </p:nvSpPr>
        <p:spPr>
          <a:xfrm>
            <a:off x="8472264" y="2996952"/>
            <a:ext cx="864096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6168008" y="4797152"/>
            <a:ext cx="864096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2" name="Rounded Rectangle 41"/>
          <p:cNvSpPr/>
          <p:nvPr/>
        </p:nvSpPr>
        <p:spPr>
          <a:xfrm>
            <a:off x="6888088" y="6165304"/>
            <a:ext cx="864096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3" name="Rounded Rectangle 42"/>
          <p:cNvSpPr/>
          <p:nvPr/>
        </p:nvSpPr>
        <p:spPr>
          <a:xfrm>
            <a:off x="8904312" y="4581128"/>
            <a:ext cx="864096" cy="5040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4" name="Rounded Rectangle 43"/>
          <p:cNvSpPr/>
          <p:nvPr/>
        </p:nvSpPr>
        <p:spPr>
          <a:xfrm>
            <a:off x="8400256" y="5373216"/>
            <a:ext cx="864096" cy="50405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5" name="Rounded Rectangle 44"/>
          <p:cNvSpPr/>
          <p:nvPr/>
        </p:nvSpPr>
        <p:spPr>
          <a:xfrm>
            <a:off x="7032104" y="5445224"/>
            <a:ext cx="1152128" cy="5760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46" name="Rounded Rectangle 45"/>
          <p:cNvSpPr/>
          <p:nvPr/>
        </p:nvSpPr>
        <p:spPr>
          <a:xfrm>
            <a:off x="8760296" y="3789040"/>
            <a:ext cx="1152128" cy="5760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47" name="Rounded Rectangle 46"/>
          <p:cNvSpPr/>
          <p:nvPr/>
        </p:nvSpPr>
        <p:spPr>
          <a:xfrm>
            <a:off x="9515872" y="5229200"/>
            <a:ext cx="1152128" cy="5760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48" name="Rounded Rectangle 47"/>
          <p:cNvSpPr/>
          <p:nvPr/>
        </p:nvSpPr>
        <p:spPr>
          <a:xfrm>
            <a:off x="8472264" y="2204864"/>
            <a:ext cx="1152128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49" name="Rounded Rectangle 48"/>
          <p:cNvSpPr/>
          <p:nvPr/>
        </p:nvSpPr>
        <p:spPr>
          <a:xfrm>
            <a:off x="7392144" y="4581128"/>
            <a:ext cx="1152128" cy="57606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50" name="Rounded Rectangle 49"/>
          <p:cNvSpPr/>
          <p:nvPr/>
        </p:nvSpPr>
        <p:spPr>
          <a:xfrm>
            <a:off x="6600056" y="2204864"/>
            <a:ext cx="1152128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51" name="Rounded Rectangle 50"/>
          <p:cNvSpPr/>
          <p:nvPr/>
        </p:nvSpPr>
        <p:spPr>
          <a:xfrm>
            <a:off x="9515872" y="2996952"/>
            <a:ext cx="1152128" cy="57606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52" name="Rounded Rectangle 51"/>
          <p:cNvSpPr/>
          <p:nvPr/>
        </p:nvSpPr>
        <p:spPr>
          <a:xfrm>
            <a:off x="8472264" y="6093296"/>
            <a:ext cx="864096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53" name="Rounded Rectangle 52"/>
          <p:cNvSpPr/>
          <p:nvPr/>
        </p:nvSpPr>
        <p:spPr>
          <a:xfrm flipH="1">
            <a:off x="5641896" y="2088232"/>
            <a:ext cx="5483304" cy="4680000"/>
          </a:xfrm>
          <a:prstGeom prst="roundRect">
            <a:avLst>
              <a:gd name="adj" fmla="val 7649"/>
            </a:avLst>
          </a:prstGeom>
          <a:solidFill>
            <a:schemeClr val="bg1">
              <a:alpha val="44000"/>
            </a:schemeClr>
          </a:solidFill>
          <a:ln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dirty="0"/>
              <a:t>X</a:t>
            </a:r>
            <a:endParaRPr lang="en-SG" sz="28700" dirty="0"/>
          </a:p>
        </p:txBody>
      </p:sp>
      <p:pic>
        <p:nvPicPr>
          <p:cNvPr id="2" name="PPIndicator20140213174125780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3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/>
    </mc:Choice>
    <mc:Fallback xmlns=""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72922 0 0.01272922 0 0.02545844 0 E" pathEditMode="relative" ptsTypes="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318176 -0.02502713 0.03318176 -0.02502713 0.06636353 -0.05005425 E" pathEditMode="relative" ptsTypes="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8086616 -0.06177662 -0.08086616 -0.06177662 -0.1617323 -0.1235532 E" pathEditMode="relative" ptsTypes="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150743 -0.1784975 0.02150743 -0.1784975 0.04301487 -0.356995 E" pathEditMode="relative" ptsTypes="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282535 -0.109583 -0.1282535 -0.109583 -0.256507 -0.2191659 E" pathEditMode="relative" ptsTypes="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921129 -0.2145815 -0.09921129 -0.2145815 -0.1984226 -0.429163 E" pathEditMode="relative" ptsTypes="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  <p:bldP spid="10" grpId="0"/>
      <p:bldP spid="11" grpId="0"/>
      <p:bldP spid="16" grpId="0"/>
      <p:bldP spid="13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2"/>
          <p:cNvGrpSpPr/>
          <p:nvPr/>
        </p:nvGrpSpPr>
        <p:grpSpPr>
          <a:xfrm>
            <a:off x="5707219" y="220392"/>
            <a:ext cx="4708186" cy="833122"/>
            <a:chOff x="930161" y="5509313"/>
            <a:chExt cx="7398727" cy="1144404"/>
          </a:xfrm>
        </p:grpSpPr>
        <p:sp>
          <p:nvSpPr>
            <p:cNvPr id="8" name="TextBox 7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Abstraction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4069080" y="2384884"/>
            <a:ext cx="1440160" cy="144016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400800" y="3068960"/>
            <a:ext cx="864096" cy="5040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38" name="Rounded Rectangle 37"/>
          <p:cNvSpPr/>
          <p:nvPr/>
        </p:nvSpPr>
        <p:spPr>
          <a:xfrm>
            <a:off x="6414796" y="3733800"/>
            <a:ext cx="864096" cy="5040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3" name="Rounded Rectangle 42"/>
          <p:cNvSpPr/>
          <p:nvPr/>
        </p:nvSpPr>
        <p:spPr>
          <a:xfrm>
            <a:off x="7425432" y="3733800"/>
            <a:ext cx="864096" cy="5040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G" dirty="0"/>
          </a:p>
        </p:txBody>
      </p:sp>
      <p:sp>
        <p:nvSpPr>
          <p:cNvPr id="45" name="Rounded Rectangle 44"/>
          <p:cNvSpPr/>
          <p:nvPr/>
        </p:nvSpPr>
        <p:spPr>
          <a:xfrm>
            <a:off x="7425432" y="2996952"/>
            <a:ext cx="1152128" cy="5760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46" name="Rounded Rectangle 45"/>
          <p:cNvSpPr/>
          <p:nvPr/>
        </p:nvSpPr>
        <p:spPr>
          <a:xfrm>
            <a:off x="6414796" y="2286000"/>
            <a:ext cx="1152128" cy="5760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47" name="Rounded Rectangle 46"/>
          <p:cNvSpPr/>
          <p:nvPr/>
        </p:nvSpPr>
        <p:spPr>
          <a:xfrm>
            <a:off x="7701496" y="2286000"/>
            <a:ext cx="1152128" cy="5760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  <a:endParaRPr lang="en-SG" dirty="0"/>
          </a:p>
        </p:txBody>
      </p:sp>
      <p:sp>
        <p:nvSpPr>
          <p:cNvPr id="3" name="Left Arrow 2"/>
          <p:cNvSpPr/>
          <p:nvPr/>
        </p:nvSpPr>
        <p:spPr>
          <a:xfrm>
            <a:off x="5644235" y="2862064"/>
            <a:ext cx="464981" cy="42292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636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286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5"/>
          <p:cNvGrpSpPr/>
          <p:nvPr/>
        </p:nvGrpSpPr>
        <p:grpSpPr>
          <a:xfrm>
            <a:off x="6793149" y="2428673"/>
            <a:ext cx="3330102" cy="3330102"/>
            <a:chOff x="5385880" y="2234119"/>
            <a:chExt cx="3330102" cy="3330102"/>
          </a:xfrm>
        </p:grpSpPr>
        <p:sp>
          <p:nvSpPr>
            <p:cNvPr id="9" name="Donut 8"/>
            <p:cNvSpPr/>
            <p:nvPr/>
          </p:nvSpPr>
          <p:spPr>
            <a:xfrm>
              <a:off x="5640421" y="2488660"/>
              <a:ext cx="2821021" cy="2821021"/>
            </a:xfrm>
            <a:prstGeom prst="donu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prstClr val="black"/>
                </a:solidFill>
              </a:endParaRPr>
            </a:p>
          </p:txBody>
        </p:sp>
        <p:sp>
          <p:nvSpPr>
            <p:cNvPr id="10" name="Donut 9"/>
            <p:cNvSpPr/>
            <p:nvPr/>
          </p:nvSpPr>
          <p:spPr>
            <a:xfrm>
              <a:off x="5385880" y="2234119"/>
              <a:ext cx="3330102" cy="3330102"/>
            </a:xfrm>
            <a:prstGeom prst="donut">
              <a:avLst>
                <a:gd name="adj" fmla="val 743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prstClr val="black"/>
                </a:solidFill>
              </a:endParaRPr>
            </a:p>
          </p:txBody>
        </p:sp>
        <p:cxnSp>
          <p:nvCxnSpPr>
            <p:cNvPr id="33" name="Straight Connector 32"/>
            <p:cNvCxnSpPr>
              <a:stCxn id="10" idx="0"/>
              <a:endCxn id="31" idx="4"/>
            </p:cNvCxnSpPr>
            <p:nvPr/>
          </p:nvCxnSpPr>
          <p:spPr>
            <a:xfrm rot="16200000" flipH="1" flipV="1">
              <a:off x="5860626" y="3406591"/>
              <a:ext cx="2362778" cy="178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2"/>
              <a:endCxn id="10" idx="2"/>
            </p:cNvCxnSpPr>
            <p:nvPr/>
          </p:nvCxnSpPr>
          <p:spPr>
            <a:xfrm rot="10800000">
              <a:off x="5385880" y="3899171"/>
              <a:ext cx="956554" cy="1082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10" idx="5"/>
            </p:cNvCxnSpPr>
            <p:nvPr/>
          </p:nvCxnSpPr>
          <p:spPr>
            <a:xfrm rot="16200000" flipH="1">
              <a:off x="7529208" y="4377447"/>
              <a:ext cx="718548" cy="67963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lowchart: Connector 30"/>
            <p:cNvSpPr/>
            <p:nvPr/>
          </p:nvSpPr>
          <p:spPr>
            <a:xfrm>
              <a:off x="6342434" y="3223096"/>
              <a:ext cx="1381328" cy="1373801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</a:rPr>
                <a:t>data1</a:t>
              </a:r>
            </a:p>
            <a:p>
              <a:pPr algn="ctr"/>
              <a:r>
                <a:rPr lang="en-US" sz="2000" b="1" dirty="0">
                  <a:solidFill>
                    <a:prstClr val="white"/>
                  </a:solidFill>
                </a:rPr>
                <a:t>data2</a:t>
              </a:r>
              <a:endParaRPr lang="en-SG" sz="2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42" name="Straight Connector 41"/>
            <p:cNvCxnSpPr>
              <a:stCxn id="31" idx="3"/>
              <a:endCxn id="10" idx="3"/>
            </p:cNvCxnSpPr>
            <p:nvPr/>
          </p:nvCxnSpPr>
          <p:spPr>
            <a:xfrm rot="5400000">
              <a:off x="5868729" y="4400543"/>
              <a:ext cx="680830" cy="67116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1" idx="7"/>
              <a:endCxn id="10" idx="7"/>
            </p:cNvCxnSpPr>
            <p:nvPr/>
          </p:nvCxnSpPr>
          <p:spPr>
            <a:xfrm rot="5400000" flipH="1" flipV="1">
              <a:off x="7523644" y="2719629"/>
              <a:ext cx="702483" cy="70682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5720855">
              <a:off x="7315201" y="3811871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</a:rPr>
                <a:t>function3</a:t>
              </a:r>
              <a:endParaRPr lang="en-SG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297053">
              <a:off x="7242011" y="2755172"/>
              <a:ext cx="476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</a:rPr>
                <a:t>f2</a:t>
              </a:r>
              <a:endParaRPr lang="en-SG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18566422">
              <a:off x="5638801" y="3055308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</a:rPr>
                <a:t>function1</a:t>
              </a:r>
              <a:endParaRPr lang="en-SG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Oval 19" descr="Down:  Object  [ Data + related functions]"/>
          <p:cNvSpPr/>
          <p:nvPr/>
        </p:nvSpPr>
        <p:spPr>
          <a:xfrm>
            <a:off x="6793149" y="2428674"/>
            <a:ext cx="3330102" cy="338536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Object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[ Data + related functions]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821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5"/>
          <p:cNvGrpSpPr/>
          <p:nvPr/>
        </p:nvGrpSpPr>
        <p:grpSpPr>
          <a:xfrm>
            <a:off x="6793149" y="2428673"/>
            <a:ext cx="3330102" cy="3330102"/>
            <a:chOff x="5385880" y="2234119"/>
            <a:chExt cx="3330102" cy="3330102"/>
          </a:xfrm>
        </p:grpSpPr>
        <p:sp>
          <p:nvSpPr>
            <p:cNvPr id="9" name="Donut 8"/>
            <p:cNvSpPr/>
            <p:nvPr/>
          </p:nvSpPr>
          <p:spPr>
            <a:xfrm>
              <a:off x="5640421" y="2488660"/>
              <a:ext cx="2821021" cy="2821021"/>
            </a:xfrm>
            <a:prstGeom prst="donu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/>
          </p:nvSpPr>
          <p:spPr>
            <a:xfrm>
              <a:off x="5385880" y="2234119"/>
              <a:ext cx="3330102" cy="3330102"/>
            </a:xfrm>
            <a:prstGeom prst="donut">
              <a:avLst>
                <a:gd name="adj" fmla="val 743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>
              <a:stCxn id="10" idx="0"/>
              <a:endCxn id="31" idx="4"/>
            </p:cNvCxnSpPr>
            <p:nvPr/>
          </p:nvCxnSpPr>
          <p:spPr>
            <a:xfrm rot="16200000" flipH="1" flipV="1">
              <a:off x="5860626" y="3406591"/>
              <a:ext cx="2362778" cy="178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2"/>
              <a:endCxn id="10" idx="2"/>
            </p:cNvCxnSpPr>
            <p:nvPr/>
          </p:nvCxnSpPr>
          <p:spPr>
            <a:xfrm rot="10800000">
              <a:off x="5385880" y="3899171"/>
              <a:ext cx="956554" cy="1082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10" idx="5"/>
            </p:cNvCxnSpPr>
            <p:nvPr/>
          </p:nvCxnSpPr>
          <p:spPr>
            <a:xfrm rot="16200000" flipH="1">
              <a:off x="7529208" y="4377447"/>
              <a:ext cx="718548" cy="67963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lowchart: Connector 30"/>
            <p:cNvSpPr/>
            <p:nvPr/>
          </p:nvSpPr>
          <p:spPr>
            <a:xfrm>
              <a:off x="6342434" y="3223096"/>
              <a:ext cx="1381328" cy="1373801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data1</a:t>
              </a:r>
            </a:p>
            <a:p>
              <a:pPr algn="ctr"/>
              <a:r>
                <a:rPr lang="en-US" sz="2000" b="1" dirty="0"/>
                <a:t>data2</a:t>
              </a:r>
              <a:endParaRPr lang="en-SG" sz="2000" b="1" dirty="0"/>
            </a:p>
          </p:txBody>
        </p:sp>
        <p:cxnSp>
          <p:nvCxnSpPr>
            <p:cNvPr id="42" name="Straight Connector 41"/>
            <p:cNvCxnSpPr>
              <a:stCxn id="31" idx="3"/>
              <a:endCxn id="10" idx="3"/>
            </p:cNvCxnSpPr>
            <p:nvPr/>
          </p:nvCxnSpPr>
          <p:spPr>
            <a:xfrm rot="5400000">
              <a:off x="5868729" y="4400543"/>
              <a:ext cx="680830" cy="67116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1" idx="7"/>
              <a:endCxn id="10" idx="7"/>
            </p:cNvCxnSpPr>
            <p:nvPr/>
          </p:nvCxnSpPr>
          <p:spPr>
            <a:xfrm rot="5400000" flipH="1" flipV="1">
              <a:off x="7523644" y="2719629"/>
              <a:ext cx="702483" cy="70682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5720855">
              <a:off x="7315201" y="3811871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function3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297053">
              <a:off x="7242011" y="2755172"/>
              <a:ext cx="476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f2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18566422">
              <a:off x="5638801" y="3055308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function1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2"/>
          <p:cNvGrpSpPr/>
          <p:nvPr/>
        </p:nvGrpSpPr>
        <p:grpSpPr>
          <a:xfrm>
            <a:off x="4453323" y="231139"/>
            <a:ext cx="4708186" cy="833122"/>
            <a:chOff x="930161" y="5509313"/>
            <a:chExt cx="7398727" cy="1144404"/>
          </a:xfrm>
        </p:grpSpPr>
        <p:sp>
          <p:nvSpPr>
            <p:cNvPr id="19" name="TextBox 18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Encapsulates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7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5"/>
          <p:cNvGrpSpPr/>
          <p:nvPr/>
        </p:nvGrpSpPr>
        <p:grpSpPr>
          <a:xfrm>
            <a:off x="6793149" y="2428673"/>
            <a:ext cx="3330102" cy="3330102"/>
            <a:chOff x="5385880" y="2234119"/>
            <a:chExt cx="3330102" cy="3330102"/>
          </a:xfrm>
        </p:grpSpPr>
        <p:sp>
          <p:nvSpPr>
            <p:cNvPr id="9" name="Donut 8"/>
            <p:cNvSpPr/>
            <p:nvPr/>
          </p:nvSpPr>
          <p:spPr>
            <a:xfrm>
              <a:off x="5640421" y="2488660"/>
              <a:ext cx="2821021" cy="2821021"/>
            </a:xfrm>
            <a:prstGeom prst="donu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/>
          </p:nvSpPr>
          <p:spPr>
            <a:xfrm>
              <a:off x="5385880" y="2234119"/>
              <a:ext cx="3330102" cy="3330102"/>
            </a:xfrm>
            <a:prstGeom prst="donut">
              <a:avLst>
                <a:gd name="adj" fmla="val 743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>
              <a:stCxn id="10" idx="0"/>
              <a:endCxn id="31" idx="4"/>
            </p:cNvCxnSpPr>
            <p:nvPr/>
          </p:nvCxnSpPr>
          <p:spPr>
            <a:xfrm rot="16200000" flipH="1" flipV="1">
              <a:off x="5860626" y="3406591"/>
              <a:ext cx="2362778" cy="178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2"/>
              <a:endCxn id="10" idx="2"/>
            </p:cNvCxnSpPr>
            <p:nvPr/>
          </p:nvCxnSpPr>
          <p:spPr>
            <a:xfrm rot="10800000">
              <a:off x="5385880" y="3899171"/>
              <a:ext cx="956554" cy="1082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10" idx="5"/>
            </p:cNvCxnSpPr>
            <p:nvPr/>
          </p:nvCxnSpPr>
          <p:spPr>
            <a:xfrm rot="16200000" flipH="1">
              <a:off x="7529208" y="4377447"/>
              <a:ext cx="718548" cy="67963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lowchart: Connector 30"/>
            <p:cNvSpPr/>
            <p:nvPr/>
          </p:nvSpPr>
          <p:spPr>
            <a:xfrm>
              <a:off x="6342434" y="3223096"/>
              <a:ext cx="1381328" cy="1373801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data1</a:t>
              </a:r>
            </a:p>
            <a:p>
              <a:pPr algn="ctr"/>
              <a:r>
                <a:rPr lang="en-US" sz="2000" b="1" dirty="0"/>
                <a:t>data2</a:t>
              </a:r>
              <a:endParaRPr lang="en-SG" sz="2000" b="1" dirty="0"/>
            </a:p>
          </p:txBody>
        </p:sp>
        <p:cxnSp>
          <p:nvCxnSpPr>
            <p:cNvPr id="42" name="Straight Connector 41"/>
            <p:cNvCxnSpPr>
              <a:stCxn id="31" idx="3"/>
              <a:endCxn id="10" idx="3"/>
            </p:cNvCxnSpPr>
            <p:nvPr/>
          </p:nvCxnSpPr>
          <p:spPr>
            <a:xfrm rot="5400000">
              <a:off x="5868729" y="4400543"/>
              <a:ext cx="680830" cy="67116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1" idx="7"/>
              <a:endCxn id="10" idx="7"/>
            </p:cNvCxnSpPr>
            <p:nvPr/>
          </p:nvCxnSpPr>
          <p:spPr>
            <a:xfrm rot="5400000" flipH="1" flipV="1">
              <a:off x="7523644" y="2719629"/>
              <a:ext cx="702483" cy="70682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5720855">
              <a:off x="7315201" y="3811871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function3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297053">
              <a:off x="7242011" y="2755172"/>
              <a:ext cx="476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f2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18566422">
              <a:off x="5638801" y="3055308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function1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26884" name="Group 4"/>
          <p:cNvGrpSpPr>
            <a:grpSpLocks/>
          </p:cNvGrpSpPr>
          <p:nvPr/>
        </p:nvGrpSpPr>
        <p:grpSpPr bwMode="auto">
          <a:xfrm>
            <a:off x="2863850" y="1403351"/>
            <a:ext cx="1504950" cy="2474913"/>
            <a:chOff x="844" y="884"/>
            <a:chExt cx="948" cy="15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26885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13" y="2143"/>
                <a:ext cx="362" cy="300"/>
              </p14:xfrm>
            </p:contentPart>
          </mc:Choice>
          <mc:Fallback xmlns="">
            <p:pic>
              <p:nvPicPr>
                <p:cNvPr id="2426885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6" y="2140"/>
                  <a:ext cx="377" cy="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26886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44" y="884"/>
                <a:ext cx="948" cy="1357"/>
              </p14:xfrm>
            </p:contentPart>
          </mc:Choice>
          <mc:Fallback xmlns="">
            <p:pic>
              <p:nvPicPr>
                <p:cNvPr id="2426886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" y="882"/>
                  <a:ext cx="956" cy="136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268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2588" y="3725864"/>
              <a:ext cx="836612" cy="1982787"/>
            </p14:xfrm>
          </p:contentPart>
        </mc:Choice>
        <mc:Fallback xmlns="">
          <p:pic>
            <p:nvPicPr>
              <p:cNvPr id="24268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0348" y="3717224"/>
                <a:ext cx="861811" cy="1998986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12"/>
          <p:cNvGrpSpPr/>
          <p:nvPr/>
        </p:nvGrpSpPr>
        <p:grpSpPr>
          <a:xfrm>
            <a:off x="4453323" y="231139"/>
            <a:ext cx="4708186" cy="833122"/>
            <a:chOff x="930161" y="5509313"/>
            <a:chExt cx="7398727" cy="1144404"/>
          </a:xfrm>
        </p:grpSpPr>
        <p:sp>
          <p:nvSpPr>
            <p:cNvPr id="22" name="TextBox 21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Encapsulates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2014021319012389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80070" y="1572416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58890" y="1026912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39200" y="2777256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8940" y="1169904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1416880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06440" y="1950280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37910" y="1874080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05600" y="1630240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78980" y="1264480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63790" y="1416880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031480" y="1173040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26630" y="1663856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83730" y="1968656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68540" y="2121056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36230" y="1877216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77940" y="2112088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35040" y="2416888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19850" y="2569288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87540" y="2325448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82690" y="2816264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39790" y="3121064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324600" y="3273464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92290" y="3029624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322820" y="2758880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9520" y="2460352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225790" y="2322752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503920" y="2661168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98130" y="2804600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940040" y="3261800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507730" y="3017960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35090" y="3459480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092190" y="3764280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77000" y="3916680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044690" y="3672840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840980" y="3636968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322820" y="4011256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65720" y="4072216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275320" y="3919816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494270" y="3356376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010650" y="1621272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33460" y="1237136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018270" y="1389536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85960" y="1145696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925050" y="1645480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538210" y="1941312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23020" y="2093712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490710" y="1849872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542020" y="2298104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934450" y="3063680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9124950" y="2416888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780270" y="2295408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058400" y="2633824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452610" y="2777256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494520" y="3234456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062210" y="2990616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599170" y="3645496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9220200" y="3679112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934450" y="3688080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262110" y="4136312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80270" y="3563904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351020" y="1526696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529840" y="981192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010150" y="2731536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929890" y="1124184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266950" y="1371160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977390" y="1904560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308860" y="1828360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876550" y="1584520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249930" y="1218760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634740" y="1371160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202430" y="1127320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497580" y="1618136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54680" y="1922936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539490" y="2075336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107180" y="1831496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548890" y="2066368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205990" y="2371168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590800" y="2523568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158490" y="2279728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453640" y="2770544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110740" y="3075344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495550" y="3227744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063240" y="2983904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493770" y="2713160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760470" y="2414632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396740" y="2277032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674870" y="2615448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069080" y="2758880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110990" y="3216080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678680" y="2972240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606040" y="3413760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263140" y="3718560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647950" y="3870960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215640" y="3627120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011930" y="3591248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493770" y="3965536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878580" y="4117936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446270" y="3874096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665220" y="3310656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81600" y="1575552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804410" y="1191416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189220" y="1343816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756910" y="1099976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709160" y="1895592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093970" y="2047992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711190" y="1480536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712970" y="2252384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105400" y="3017960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295900" y="2371168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756910" y="2356808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623560" y="2731536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311140" y="3386856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174230" y="3264936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4770120" y="3599776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5391150" y="3633392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048250" y="3938192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433060" y="4090592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754880" y="4108968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5924550" y="4071776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309360" y="4224176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8008620" y="4306648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6419850" y="4484136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6076950" y="4840048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6461760" y="4867392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029450" y="4623552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825740" y="4587680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307580" y="4961968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692390" y="5114368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8260080" y="4870528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479030" y="4307088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8721090" y="4121072"/>
            <a:ext cx="381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9795510" y="4108968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8583930" y="4596208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9204960" y="4629824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8862060" y="4934624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9246870" y="5087024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765030" y="4514616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095500" y="4026056"/>
            <a:ext cx="1905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2480310" y="4178456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2647950" y="5114368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590800" y="4364472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247900" y="4669272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632710" y="4821672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200400" y="4577832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3996690" y="4541960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478530" y="4916248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863340" y="5068648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431030" y="4824808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3649980" y="4261368"/>
            <a:ext cx="190500" cy="30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295900" y="4337568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158990" y="4215648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754880" y="4550488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5375910" y="4584104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5033010" y="4888904"/>
            <a:ext cx="1905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417820" y="5041304"/>
            <a:ext cx="3810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5935980" y="4468896"/>
            <a:ext cx="190500" cy="304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72" name="Smiley Face 170"/>
          <p:cNvSpPr/>
          <p:nvPr/>
        </p:nvSpPr>
        <p:spPr>
          <a:xfrm>
            <a:off x="3345180" y="6052457"/>
            <a:ext cx="609600" cy="60960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3" name="Smiley Face 171"/>
          <p:cNvSpPr/>
          <p:nvPr/>
        </p:nvSpPr>
        <p:spPr>
          <a:xfrm>
            <a:off x="8039256" y="6052457"/>
            <a:ext cx="609600" cy="609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Smiley Face 1"/>
          <p:cNvSpPr/>
          <p:nvPr/>
        </p:nvSpPr>
        <p:spPr>
          <a:xfrm>
            <a:off x="1723365" y="255167"/>
            <a:ext cx="609600" cy="6096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7010400" y="255167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We need a way to organize all this code!</a:t>
            </a:r>
            <a:endParaRPr lang="en-SG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3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nut 8"/>
          <p:cNvSpPr/>
          <p:nvPr/>
        </p:nvSpPr>
        <p:spPr>
          <a:xfrm>
            <a:off x="7047691" y="2683215"/>
            <a:ext cx="2821021" cy="2821021"/>
          </a:xfrm>
          <a:prstGeom prst="don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b="1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6793149" y="2428673"/>
            <a:ext cx="3330102" cy="3330102"/>
          </a:xfrm>
          <a:prstGeom prst="donut">
            <a:avLst>
              <a:gd name="adj" fmla="val 7437"/>
            </a:avLst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sz="2000" b="1"/>
          </a:p>
        </p:txBody>
      </p:sp>
      <p:cxnSp>
        <p:nvCxnSpPr>
          <p:cNvPr id="33" name="Straight Connector 32"/>
          <p:cNvCxnSpPr>
            <a:stCxn id="10" idx="0"/>
            <a:endCxn id="31" idx="4"/>
          </p:cNvCxnSpPr>
          <p:nvPr/>
        </p:nvCxnSpPr>
        <p:spPr>
          <a:xfrm rot="16200000" flipH="1" flipV="1">
            <a:off x="7267895" y="3601146"/>
            <a:ext cx="2362778" cy="17833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1" idx="2"/>
            <a:endCxn id="10" idx="2"/>
          </p:cNvCxnSpPr>
          <p:nvPr/>
        </p:nvCxnSpPr>
        <p:spPr>
          <a:xfrm rot="10800000">
            <a:off x="6793149" y="4093726"/>
            <a:ext cx="956554" cy="1082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0" idx="5"/>
          </p:cNvCxnSpPr>
          <p:nvPr/>
        </p:nvCxnSpPr>
        <p:spPr>
          <a:xfrm rot="16200000" flipH="1">
            <a:off x="8936477" y="4572001"/>
            <a:ext cx="718548" cy="67963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Connector 30"/>
          <p:cNvSpPr/>
          <p:nvPr/>
        </p:nvSpPr>
        <p:spPr>
          <a:xfrm>
            <a:off x="7749703" y="3417651"/>
            <a:ext cx="1381328" cy="1373801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data1</a:t>
            </a:r>
          </a:p>
          <a:p>
            <a:pPr algn="ctr"/>
            <a:r>
              <a:rPr lang="en-US" sz="2000" b="1" dirty="0"/>
              <a:t>data2</a:t>
            </a:r>
            <a:endParaRPr lang="en-SG" sz="2000" b="1" dirty="0"/>
          </a:p>
        </p:txBody>
      </p:sp>
      <p:cxnSp>
        <p:nvCxnSpPr>
          <p:cNvPr id="42" name="Straight Connector 41"/>
          <p:cNvCxnSpPr>
            <a:stCxn id="31" idx="3"/>
            <a:endCxn id="10" idx="3"/>
          </p:cNvCxnSpPr>
          <p:nvPr/>
        </p:nvCxnSpPr>
        <p:spPr>
          <a:xfrm rot="5400000">
            <a:off x="7275998" y="4595098"/>
            <a:ext cx="680830" cy="671163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1" idx="7"/>
            <a:endCxn id="10" idx="7"/>
          </p:cNvCxnSpPr>
          <p:nvPr/>
        </p:nvCxnSpPr>
        <p:spPr>
          <a:xfrm rot="5400000" flipH="1" flipV="1">
            <a:off x="8930914" y="2914184"/>
            <a:ext cx="702483" cy="70682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5720855">
            <a:off x="8722470" y="4006425"/>
            <a:ext cx="132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function3</a:t>
            </a:r>
            <a:endParaRPr lang="en-SG" sz="20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 rot="1297053">
            <a:off x="8649281" y="2949726"/>
            <a:ext cx="476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f2</a:t>
            </a:r>
            <a:endParaRPr lang="en-SG" sz="20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18566422">
            <a:off x="7046070" y="3249862"/>
            <a:ext cx="132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function1</a:t>
            </a:r>
            <a:endParaRPr lang="en-SG" sz="2000" b="1" dirty="0">
              <a:solidFill>
                <a:schemeClr val="bg1"/>
              </a:solidFill>
            </a:endParaRPr>
          </a:p>
        </p:txBody>
      </p:sp>
      <p:grpSp>
        <p:nvGrpSpPr>
          <p:cNvPr id="2427910" name="Group 6"/>
          <p:cNvGrpSpPr>
            <a:grpSpLocks/>
          </p:cNvGrpSpPr>
          <p:nvPr/>
        </p:nvGrpSpPr>
        <p:grpSpPr bwMode="auto">
          <a:xfrm>
            <a:off x="2863850" y="1403351"/>
            <a:ext cx="1504950" cy="2474913"/>
            <a:chOff x="844" y="884"/>
            <a:chExt cx="948" cy="15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27908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13" y="2143"/>
                <a:ext cx="362" cy="300"/>
              </p14:xfrm>
            </p:contentPart>
          </mc:Choice>
          <mc:Fallback xmlns="">
            <p:pic>
              <p:nvPicPr>
                <p:cNvPr id="2427908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6" y="2140"/>
                  <a:ext cx="377" cy="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27909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44" y="884"/>
                <a:ext cx="948" cy="1357"/>
              </p14:xfrm>
            </p:contentPart>
          </mc:Choice>
          <mc:Fallback xmlns="">
            <p:pic>
              <p:nvPicPr>
                <p:cNvPr id="2427909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" y="882"/>
                  <a:ext cx="956" cy="136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2791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2588" y="3725864"/>
              <a:ext cx="836612" cy="1982787"/>
            </p14:xfrm>
          </p:contentPart>
        </mc:Choice>
        <mc:Fallback xmlns="">
          <p:pic>
            <p:nvPicPr>
              <p:cNvPr id="242791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0348" y="3717224"/>
                <a:ext cx="861811" cy="1998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2791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6364" y="3168651"/>
              <a:ext cx="1489075" cy="930275"/>
            </p14:xfrm>
          </p:contentPart>
        </mc:Choice>
        <mc:Fallback xmlns="">
          <p:pic>
            <p:nvPicPr>
              <p:cNvPr id="242791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07003" y="3166132"/>
                <a:ext cx="1501676" cy="94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2791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1839" y="3825876"/>
              <a:ext cx="96837" cy="41275"/>
            </p14:xfrm>
          </p:contentPart>
        </mc:Choice>
        <mc:Fallback xmlns="">
          <p:pic>
            <p:nvPicPr>
              <p:cNvPr id="242791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35719" y="3819774"/>
                <a:ext cx="106917" cy="5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2791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8464" y="3646489"/>
              <a:ext cx="981075" cy="369887"/>
            </p14:xfrm>
          </p:contentPart>
        </mc:Choice>
        <mc:Fallback xmlns="">
          <p:pic>
            <p:nvPicPr>
              <p:cNvPr id="242791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99463" y="3637485"/>
                <a:ext cx="992956" cy="382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2791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8601" y="3051176"/>
              <a:ext cx="1184275" cy="989013"/>
            </p14:xfrm>
          </p:contentPart>
        </mc:Choice>
        <mc:Fallback xmlns="">
          <p:pic>
            <p:nvPicPr>
              <p:cNvPr id="242791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02842" y="3045775"/>
                <a:ext cx="1200473" cy="1005935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12"/>
          <p:cNvGrpSpPr/>
          <p:nvPr/>
        </p:nvGrpSpPr>
        <p:grpSpPr>
          <a:xfrm>
            <a:off x="4453323" y="231139"/>
            <a:ext cx="4708186" cy="833122"/>
            <a:chOff x="930161" y="5509313"/>
            <a:chExt cx="7398727" cy="1144404"/>
          </a:xfrm>
        </p:grpSpPr>
        <p:sp>
          <p:nvSpPr>
            <p:cNvPr id="25" name="TextBox 24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Encapsulates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0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5"/>
          <p:cNvGrpSpPr/>
          <p:nvPr/>
        </p:nvGrpSpPr>
        <p:grpSpPr>
          <a:xfrm>
            <a:off x="6793149" y="2428673"/>
            <a:ext cx="3330102" cy="3330102"/>
            <a:chOff x="5385880" y="2234119"/>
            <a:chExt cx="3330102" cy="3330102"/>
          </a:xfrm>
        </p:grpSpPr>
        <p:sp>
          <p:nvSpPr>
            <p:cNvPr id="17" name="Donut 16"/>
            <p:cNvSpPr/>
            <p:nvPr/>
          </p:nvSpPr>
          <p:spPr>
            <a:xfrm>
              <a:off x="5640421" y="2488660"/>
              <a:ext cx="2821021" cy="2821021"/>
            </a:xfrm>
            <a:prstGeom prst="donu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sp>
          <p:nvSpPr>
            <p:cNvPr id="18" name="Donut 17"/>
            <p:cNvSpPr/>
            <p:nvPr/>
          </p:nvSpPr>
          <p:spPr>
            <a:xfrm>
              <a:off x="5385880" y="2234119"/>
              <a:ext cx="3330102" cy="3330102"/>
            </a:xfrm>
            <a:prstGeom prst="donut">
              <a:avLst>
                <a:gd name="adj" fmla="val 743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>
              <a:stCxn id="18" idx="0"/>
              <a:endCxn id="22" idx="4"/>
            </p:cNvCxnSpPr>
            <p:nvPr/>
          </p:nvCxnSpPr>
          <p:spPr>
            <a:xfrm rot="16200000" flipH="1" flipV="1">
              <a:off x="5860626" y="3406591"/>
              <a:ext cx="2362778" cy="178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2" idx="2"/>
              <a:endCxn id="18" idx="2"/>
            </p:cNvCxnSpPr>
            <p:nvPr/>
          </p:nvCxnSpPr>
          <p:spPr>
            <a:xfrm rot="10800000">
              <a:off x="5385880" y="3899171"/>
              <a:ext cx="956554" cy="1082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8" idx="5"/>
            </p:cNvCxnSpPr>
            <p:nvPr/>
          </p:nvCxnSpPr>
          <p:spPr>
            <a:xfrm rot="16200000" flipH="1">
              <a:off x="7529208" y="4377447"/>
              <a:ext cx="718548" cy="67963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lowchart: Connector 21"/>
            <p:cNvSpPr/>
            <p:nvPr/>
          </p:nvSpPr>
          <p:spPr>
            <a:xfrm>
              <a:off x="6342434" y="3223096"/>
              <a:ext cx="1381328" cy="1373801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data1</a:t>
              </a:r>
            </a:p>
            <a:p>
              <a:pPr algn="ctr"/>
              <a:r>
                <a:rPr lang="en-US" sz="2000" b="1" dirty="0"/>
                <a:t>data2</a:t>
              </a:r>
              <a:endParaRPr lang="en-SG" sz="2000" b="1" dirty="0"/>
            </a:p>
          </p:txBody>
        </p:sp>
        <p:cxnSp>
          <p:nvCxnSpPr>
            <p:cNvPr id="23" name="Straight Connector 22"/>
            <p:cNvCxnSpPr>
              <a:stCxn id="22" idx="3"/>
              <a:endCxn id="18" idx="3"/>
            </p:cNvCxnSpPr>
            <p:nvPr/>
          </p:nvCxnSpPr>
          <p:spPr>
            <a:xfrm rot="5400000">
              <a:off x="5868729" y="4400543"/>
              <a:ext cx="680830" cy="67116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2" idx="7"/>
              <a:endCxn id="18" idx="7"/>
            </p:cNvCxnSpPr>
            <p:nvPr/>
          </p:nvCxnSpPr>
          <p:spPr>
            <a:xfrm rot="5400000" flipH="1" flipV="1">
              <a:off x="7523644" y="2719629"/>
              <a:ext cx="702483" cy="70682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 rot="5720855">
              <a:off x="7315201" y="3811871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function3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297053">
              <a:off x="7242011" y="2755172"/>
              <a:ext cx="476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f2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8566422">
              <a:off x="5638801" y="3055308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function1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Flowchart: Connector 27"/>
          <p:cNvSpPr/>
          <p:nvPr/>
        </p:nvSpPr>
        <p:spPr>
          <a:xfrm>
            <a:off x="7010402" y="2665379"/>
            <a:ext cx="2821021" cy="2821021"/>
          </a:xfrm>
          <a:prstGeom prst="flowChartConnector">
            <a:avLst/>
          </a:prstGeom>
          <a:solidFill>
            <a:schemeClr val="bg1">
              <a:lumMod val="50000"/>
              <a:alpha val="90000"/>
            </a:schemeClr>
          </a:solidFill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2895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48564" y="3459163"/>
              <a:ext cx="2020887" cy="952500"/>
            </p14:xfrm>
          </p:contentPart>
        </mc:Choice>
        <mc:Fallback xmlns="">
          <p:pic>
            <p:nvPicPr>
              <p:cNvPr id="242895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4964" y="3445484"/>
                <a:ext cx="2028446" cy="970499"/>
              </a:xfrm>
              <a:prstGeom prst="rect">
                <a:avLst/>
              </a:prstGeom>
            </p:spPr>
          </p:pic>
        </mc:Fallback>
      </mc:AlternateContent>
      <p:grpSp>
        <p:nvGrpSpPr>
          <p:cNvPr id="2428939" name="Group 11"/>
          <p:cNvGrpSpPr>
            <a:grpSpLocks/>
          </p:cNvGrpSpPr>
          <p:nvPr/>
        </p:nvGrpSpPr>
        <p:grpSpPr bwMode="auto">
          <a:xfrm>
            <a:off x="2863850" y="1403351"/>
            <a:ext cx="1504950" cy="2474913"/>
            <a:chOff x="844" y="884"/>
            <a:chExt cx="948" cy="15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28931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13" y="2143"/>
                <a:ext cx="362" cy="300"/>
              </p14:xfrm>
            </p:contentPart>
          </mc:Choice>
          <mc:Fallback xmlns="">
            <p:pic>
              <p:nvPicPr>
                <p:cNvPr id="2428931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6" y="2140"/>
                  <a:ext cx="377" cy="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28932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44" y="884"/>
                <a:ext cx="948" cy="1357"/>
              </p14:xfrm>
            </p:contentPart>
          </mc:Choice>
          <mc:Fallback xmlns="">
            <p:pic>
              <p:nvPicPr>
                <p:cNvPr id="2428932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8" y="882"/>
                  <a:ext cx="956" cy="13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8938" name="Group 10"/>
          <p:cNvGrpSpPr>
            <a:grpSpLocks/>
          </p:cNvGrpSpPr>
          <p:nvPr/>
        </p:nvGrpSpPr>
        <p:grpSpPr bwMode="auto">
          <a:xfrm>
            <a:off x="2922589" y="3051176"/>
            <a:ext cx="3570287" cy="2657475"/>
            <a:chOff x="881" y="1922"/>
            <a:chExt cx="2249" cy="16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28933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81" y="2347"/>
                <a:ext cx="527" cy="1249"/>
              </p14:xfrm>
            </p:contentPart>
          </mc:Choice>
          <mc:Fallback xmlns="">
            <p:pic>
              <p:nvPicPr>
                <p:cNvPr id="2428933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3" y="2342"/>
                  <a:ext cx="543" cy="1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28934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07" y="1996"/>
                <a:ext cx="938" cy="586"/>
              </p14:xfrm>
            </p:contentPart>
          </mc:Choice>
          <mc:Fallback xmlns="">
            <p:pic>
              <p:nvPicPr>
                <p:cNvPr id="242893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01" y="1994"/>
                  <a:ext cx="946" cy="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28935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01" y="2410"/>
                <a:ext cx="61" cy="26"/>
              </p14:xfrm>
            </p:contentPart>
          </mc:Choice>
          <mc:Fallback xmlns="">
            <p:pic>
              <p:nvPicPr>
                <p:cNvPr id="2428935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97" y="2406"/>
                  <a:ext cx="67" cy="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28936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91" y="2297"/>
                <a:ext cx="618" cy="233"/>
              </p14:xfrm>
            </p:contentPart>
          </mc:Choice>
          <mc:Fallback xmlns="">
            <p:pic>
              <p:nvPicPr>
                <p:cNvPr id="2428936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85" y="2291"/>
                  <a:ext cx="625" cy="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28937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84" y="1922"/>
                <a:ext cx="746" cy="623"/>
              </p14:xfrm>
            </p:contentPart>
          </mc:Choice>
          <mc:Fallback xmlns="">
            <p:pic>
              <p:nvPicPr>
                <p:cNvPr id="2428937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80" y="1919"/>
                  <a:ext cx="756" cy="6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289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3251" y="4237038"/>
              <a:ext cx="9525" cy="23812"/>
            </p14:xfrm>
          </p:contentPart>
        </mc:Choice>
        <mc:Fallback xmlns="">
          <p:pic>
            <p:nvPicPr>
              <p:cNvPr id="24289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75924" y="4229822"/>
                <a:ext cx="20515" cy="34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289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2363" y="4667251"/>
              <a:ext cx="196850" cy="238125"/>
            </p14:xfrm>
          </p:contentPart>
        </mc:Choice>
        <mc:Fallback xmlns="">
          <p:pic>
            <p:nvPicPr>
              <p:cNvPr id="24289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53366" y="4662208"/>
                <a:ext cx="216643" cy="246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289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2726" y="4244976"/>
              <a:ext cx="2054225" cy="874713"/>
            </p14:xfrm>
          </p:contentPart>
        </mc:Choice>
        <mc:Fallback xmlns="">
          <p:pic>
            <p:nvPicPr>
              <p:cNvPr id="24289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2646" y="4234537"/>
                <a:ext cx="2077626" cy="89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289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7239" y="4708526"/>
              <a:ext cx="1038225" cy="347663"/>
            </p14:xfrm>
          </p:contentPart>
        </mc:Choice>
        <mc:Fallback xmlns="">
          <p:pic>
            <p:nvPicPr>
              <p:cNvPr id="24289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56439" y="4696649"/>
                <a:ext cx="1062345" cy="372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289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0463" y="4222751"/>
              <a:ext cx="239712" cy="790575"/>
            </p14:xfrm>
          </p:contentPart>
        </mc:Choice>
        <mc:Fallback xmlns="">
          <p:pic>
            <p:nvPicPr>
              <p:cNvPr id="24289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37584" y="4212311"/>
                <a:ext cx="255549" cy="814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289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5338" y="5191126"/>
              <a:ext cx="12700" cy="9525"/>
            </p14:xfrm>
          </p:contentPart>
        </mc:Choice>
        <mc:Fallback xmlns="">
          <p:pic>
            <p:nvPicPr>
              <p:cNvPr id="24289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35178" y="5181248"/>
                <a:ext cx="27577" cy="23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289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5111751"/>
              <a:ext cx="2913062" cy="125413"/>
            </p14:xfrm>
          </p:contentPart>
        </mc:Choice>
        <mc:Fallback xmlns="">
          <p:pic>
            <p:nvPicPr>
              <p:cNvPr id="24289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10308" y="5102021"/>
                <a:ext cx="2924942" cy="138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289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02701" y="2116139"/>
              <a:ext cx="271463" cy="384175"/>
            </p14:xfrm>
          </p:contentPart>
        </mc:Choice>
        <mc:Fallback xmlns="">
          <p:pic>
            <p:nvPicPr>
              <p:cNvPr id="24289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891540" y="2109658"/>
                <a:ext cx="289104" cy="402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289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45614" y="1631950"/>
              <a:ext cx="1182687" cy="482600"/>
            </p14:xfrm>
          </p:contentPart>
        </mc:Choice>
        <mc:Fallback xmlns="">
          <p:pic>
            <p:nvPicPr>
              <p:cNvPr id="24289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34453" y="1621513"/>
                <a:ext cx="1199248" cy="495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289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5426" y="3521076"/>
              <a:ext cx="22225" cy="11113"/>
            </p14:xfrm>
          </p:contentPart>
        </mc:Choice>
        <mc:Fallback xmlns="">
          <p:pic>
            <p:nvPicPr>
              <p:cNvPr id="24289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106823" y="3513906"/>
                <a:ext cx="34054" cy="2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12"/>
          <p:cNvGrpSpPr/>
          <p:nvPr/>
        </p:nvGrpSpPr>
        <p:grpSpPr>
          <a:xfrm>
            <a:off x="4453323" y="231139"/>
            <a:ext cx="4708186" cy="833122"/>
            <a:chOff x="930161" y="5509313"/>
            <a:chExt cx="7398727" cy="1144404"/>
          </a:xfrm>
        </p:grpSpPr>
        <p:sp>
          <p:nvSpPr>
            <p:cNvPr id="42" name="TextBox 41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43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Encapsulates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0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[Group 55]"/>
          <p:cNvGrpSpPr/>
          <p:nvPr/>
        </p:nvGrpSpPr>
        <p:grpSpPr>
          <a:xfrm>
            <a:off x="6793149" y="2428673"/>
            <a:ext cx="3330102" cy="3330102"/>
            <a:chOff x="5385880" y="2234119"/>
            <a:chExt cx="3330102" cy="3330102"/>
          </a:xfrm>
        </p:grpSpPr>
        <p:sp>
          <p:nvSpPr>
            <p:cNvPr id="17" name="Donut 16"/>
            <p:cNvSpPr/>
            <p:nvPr/>
          </p:nvSpPr>
          <p:spPr>
            <a:xfrm>
              <a:off x="5640421" y="2488660"/>
              <a:ext cx="2821021" cy="2821021"/>
            </a:xfrm>
            <a:prstGeom prst="donu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sp>
          <p:nvSpPr>
            <p:cNvPr id="18" name="Donut 17"/>
            <p:cNvSpPr/>
            <p:nvPr/>
          </p:nvSpPr>
          <p:spPr>
            <a:xfrm>
              <a:off x="5385880" y="2234119"/>
              <a:ext cx="3330102" cy="3330102"/>
            </a:xfrm>
            <a:prstGeom prst="donut">
              <a:avLst>
                <a:gd name="adj" fmla="val 743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>
              <a:stCxn id="18" idx="0"/>
              <a:endCxn id="22" idx="4"/>
            </p:cNvCxnSpPr>
            <p:nvPr/>
          </p:nvCxnSpPr>
          <p:spPr>
            <a:xfrm rot="16200000" flipH="1" flipV="1">
              <a:off x="5860626" y="3406591"/>
              <a:ext cx="2362778" cy="178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2" idx="2"/>
              <a:endCxn id="18" idx="2"/>
            </p:cNvCxnSpPr>
            <p:nvPr/>
          </p:nvCxnSpPr>
          <p:spPr>
            <a:xfrm rot="10800000">
              <a:off x="5385880" y="3899171"/>
              <a:ext cx="956554" cy="1082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8" idx="5"/>
            </p:cNvCxnSpPr>
            <p:nvPr/>
          </p:nvCxnSpPr>
          <p:spPr>
            <a:xfrm rot="16200000" flipH="1">
              <a:off x="7529208" y="4377447"/>
              <a:ext cx="718548" cy="67963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lowchart: Connector 21"/>
            <p:cNvSpPr/>
            <p:nvPr/>
          </p:nvSpPr>
          <p:spPr>
            <a:xfrm>
              <a:off x="6342434" y="3223096"/>
              <a:ext cx="1381328" cy="1373801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data1</a:t>
              </a:r>
            </a:p>
            <a:p>
              <a:pPr algn="ctr"/>
              <a:r>
                <a:rPr lang="en-US" sz="2000" b="1" dirty="0"/>
                <a:t>data2</a:t>
              </a:r>
              <a:endParaRPr lang="en-SG" sz="2000" b="1" dirty="0"/>
            </a:p>
          </p:txBody>
        </p:sp>
        <p:cxnSp>
          <p:nvCxnSpPr>
            <p:cNvPr id="23" name="Straight Connector 22"/>
            <p:cNvCxnSpPr>
              <a:stCxn id="22" idx="3"/>
              <a:endCxn id="18" idx="3"/>
            </p:cNvCxnSpPr>
            <p:nvPr/>
          </p:nvCxnSpPr>
          <p:spPr>
            <a:xfrm rot="5400000">
              <a:off x="5868729" y="4400543"/>
              <a:ext cx="680830" cy="67116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2" idx="7"/>
              <a:endCxn id="18" idx="7"/>
            </p:cNvCxnSpPr>
            <p:nvPr/>
          </p:nvCxnSpPr>
          <p:spPr>
            <a:xfrm rot="5400000" flipH="1" flipV="1">
              <a:off x="7523644" y="2719629"/>
              <a:ext cx="702483" cy="70682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 rot="5720855">
              <a:off x="7315201" y="3811871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function3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297053">
              <a:off x="7242011" y="2755172"/>
              <a:ext cx="476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f2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8566422">
              <a:off x="5638801" y="3055308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function1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Flowchart: Connector 27"/>
          <p:cNvSpPr/>
          <p:nvPr/>
        </p:nvSpPr>
        <p:spPr>
          <a:xfrm>
            <a:off x="7010402" y="2665379"/>
            <a:ext cx="2821021" cy="2821021"/>
          </a:xfrm>
          <a:prstGeom prst="flowChartConnector">
            <a:avLst/>
          </a:prstGeom>
          <a:solidFill>
            <a:schemeClr val="bg1">
              <a:lumMod val="50000"/>
              <a:alpha val="90000"/>
            </a:schemeClr>
          </a:solidFill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TextBox 28"/>
          <p:cNvSpPr txBox="1"/>
          <p:nvPr/>
        </p:nvSpPr>
        <p:spPr>
          <a:xfrm>
            <a:off x="4241800" y="530860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Interface/implementation separation</a:t>
            </a:r>
            <a:endParaRPr lang="en-SG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2895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48564" y="3459163"/>
              <a:ext cx="2020887" cy="952500"/>
            </p14:xfrm>
          </p:contentPart>
        </mc:Choice>
        <mc:Fallback xmlns="">
          <p:pic>
            <p:nvPicPr>
              <p:cNvPr id="242895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4964" y="3445484"/>
                <a:ext cx="2028446" cy="970499"/>
              </a:xfrm>
              <a:prstGeom prst="rect">
                <a:avLst/>
              </a:prstGeom>
            </p:spPr>
          </p:pic>
        </mc:Fallback>
      </mc:AlternateContent>
      <p:grpSp>
        <p:nvGrpSpPr>
          <p:cNvPr id="2428939" name="Group 11"/>
          <p:cNvGrpSpPr>
            <a:grpSpLocks/>
          </p:cNvGrpSpPr>
          <p:nvPr/>
        </p:nvGrpSpPr>
        <p:grpSpPr bwMode="auto">
          <a:xfrm>
            <a:off x="2863850" y="1403351"/>
            <a:ext cx="1504950" cy="2474913"/>
            <a:chOff x="844" y="884"/>
            <a:chExt cx="948" cy="15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28931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13" y="2143"/>
                <a:ext cx="362" cy="300"/>
              </p14:xfrm>
            </p:contentPart>
          </mc:Choice>
          <mc:Fallback xmlns="">
            <p:pic>
              <p:nvPicPr>
                <p:cNvPr id="2428931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6" y="2140"/>
                  <a:ext cx="377" cy="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28932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44" y="884"/>
                <a:ext cx="948" cy="1357"/>
              </p14:xfrm>
            </p:contentPart>
          </mc:Choice>
          <mc:Fallback xmlns="">
            <p:pic>
              <p:nvPicPr>
                <p:cNvPr id="2428932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8" y="882"/>
                  <a:ext cx="956" cy="13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8938" name="Group 10"/>
          <p:cNvGrpSpPr>
            <a:grpSpLocks/>
          </p:cNvGrpSpPr>
          <p:nvPr/>
        </p:nvGrpSpPr>
        <p:grpSpPr bwMode="auto">
          <a:xfrm>
            <a:off x="2922589" y="3051176"/>
            <a:ext cx="3570287" cy="2657475"/>
            <a:chOff x="881" y="1922"/>
            <a:chExt cx="2249" cy="16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28933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81" y="2347"/>
                <a:ext cx="527" cy="1249"/>
              </p14:xfrm>
            </p:contentPart>
          </mc:Choice>
          <mc:Fallback xmlns="">
            <p:pic>
              <p:nvPicPr>
                <p:cNvPr id="2428933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3" y="2342"/>
                  <a:ext cx="543" cy="1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28934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07" y="1996"/>
                <a:ext cx="938" cy="586"/>
              </p14:xfrm>
            </p:contentPart>
          </mc:Choice>
          <mc:Fallback xmlns="">
            <p:pic>
              <p:nvPicPr>
                <p:cNvPr id="242893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01" y="1994"/>
                  <a:ext cx="946" cy="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28935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01" y="2410"/>
                <a:ext cx="61" cy="26"/>
              </p14:xfrm>
            </p:contentPart>
          </mc:Choice>
          <mc:Fallback xmlns="">
            <p:pic>
              <p:nvPicPr>
                <p:cNvPr id="2428935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97" y="2406"/>
                  <a:ext cx="67" cy="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28936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91" y="2297"/>
                <a:ext cx="618" cy="233"/>
              </p14:xfrm>
            </p:contentPart>
          </mc:Choice>
          <mc:Fallback xmlns="">
            <p:pic>
              <p:nvPicPr>
                <p:cNvPr id="2428936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85" y="2291"/>
                  <a:ext cx="625" cy="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28937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84" y="1922"/>
                <a:ext cx="746" cy="623"/>
              </p14:xfrm>
            </p:contentPart>
          </mc:Choice>
          <mc:Fallback xmlns="">
            <p:pic>
              <p:nvPicPr>
                <p:cNvPr id="2428937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80" y="1919"/>
                  <a:ext cx="756" cy="6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289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3251" y="4237038"/>
              <a:ext cx="9525" cy="23812"/>
            </p14:xfrm>
          </p:contentPart>
        </mc:Choice>
        <mc:Fallback xmlns="">
          <p:pic>
            <p:nvPicPr>
              <p:cNvPr id="24289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75924" y="4229822"/>
                <a:ext cx="20515" cy="34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289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2363" y="4667251"/>
              <a:ext cx="196850" cy="238125"/>
            </p14:xfrm>
          </p:contentPart>
        </mc:Choice>
        <mc:Fallback xmlns="">
          <p:pic>
            <p:nvPicPr>
              <p:cNvPr id="24289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53366" y="4662208"/>
                <a:ext cx="216643" cy="246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289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2726" y="4244976"/>
              <a:ext cx="2054225" cy="874713"/>
            </p14:xfrm>
          </p:contentPart>
        </mc:Choice>
        <mc:Fallback xmlns="">
          <p:pic>
            <p:nvPicPr>
              <p:cNvPr id="24289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2646" y="4234537"/>
                <a:ext cx="2077626" cy="89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289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7239" y="4708526"/>
              <a:ext cx="1038225" cy="347663"/>
            </p14:xfrm>
          </p:contentPart>
        </mc:Choice>
        <mc:Fallback xmlns="">
          <p:pic>
            <p:nvPicPr>
              <p:cNvPr id="24289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56439" y="4696649"/>
                <a:ext cx="1062345" cy="372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289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0463" y="4222751"/>
              <a:ext cx="239712" cy="790575"/>
            </p14:xfrm>
          </p:contentPart>
        </mc:Choice>
        <mc:Fallback xmlns="">
          <p:pic>
            <p:nvPicPr>
              <p:cNvPr id="24289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37584" y="4212311"/>
                <a:ext cx="255549" cy="814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289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5338" y="5191126"/>
              <a:ext cx="12700" cy="9525"/>
            </p14:xfrm>
          </p:contentPart>
        </mc:Choice>
        <mc:Fallback xmlns="">
          <p:pic>
            <p:nvPicPr>
              <p:cNvPr id="24289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35178" y="5181248"/>
                <a:ext cx="27577" cy="23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289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5111751"/>
              <a:ext cx="2913062" cy="125413"/>
            </p14:xfrm>
          </p:contentPart>
        </mc:Choice>
        <mc:Fallback xmlns="">
          <p:pic>
            <p:nvPicPr>
              <p:cNvPr id="24289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10308" y="5102021"/>
                <a:ext cx="2924942" cy="138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2895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6050" y="5808663"/>
              <a:ext cx="2846388" cy="195262"/>
            </p14:xfrm>
          </p:contentPart>
        </mc:Choice>
        <mc:Fallback xmlns="">
          <p:pic>
            <p:nvPicPr>
              <p:cNvPr id="242895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53530" y="5801111"/>
                <a:ext cx="2856468" cy="210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2895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0038" y="5962650"/>
              <a:ext cx="2470150" cy="152400"/>
            </p14:xfrm>
          </p:contentPart>
        </mc:Choice>
        <mc:Fallback xmlns="">
          <p:pic>
            <p:nvPicPr>
              <p:cNvPr id="242895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06438" y="5954724"/>
                <a:ext cx="2485271" cy="163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289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02701" y="2116139"/>
              <a:ext cx="271463" cy="384175"/>
            </p14:xfrm>
          </p:contentPart>
        </mc:Choice>
        <mc:Fallback xmlns="">
          <p:pic>
            <p:nvPicPr>
              <p:cNvPr id="24289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891540" y="2109658"/>
                <a:ext cx="289104" cy="402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289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45614" y="1631950"/>
              <a:ext cx="1182687" cy="482600"/>
            </p14:xfrm>
          </p:contentPart>
        </mc:Choice>
        <mc:Fallback xmlns="">
          <p:pic>
            <p:nvPicPr>
              <p:cNvPr id="24289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34453" y="1621513"/>
                <a:ext cx="1199248" cy="495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4289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5426" y="3521076"/>
              <a:ext cx="22225" cy="11113"/>
            </p14:xfrm>
          </p:contentPart>
        </mc:Choice>
        <mc:Fallback xmlns="">
          <p:pic>
            <p:nvPicPr>
              <p:cNvPr id="24289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106823" y="3513906"/>
                <a:ext cx="34054" cy="2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12"/>
          <p:cNvGrpSpPr/>
          <p:nvPr/>
        </p:nvGrpSpPr>
        <p:grpSpPr>
          <a:xfrm>
            <a:off x="4453323" y="231139"/>
            <a:ext cx="4708186" cy="833122"/>
            <a:chOff x="930161" y="5509313"/>
            <a:chExt cx="7398727" cy="1144404"/>
          </a:xfrm>
        </p:grpSpPr>
        <p:sp>
          <p:nvSpPr>
            <p:cNvPr id="42" name="TextBox 41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43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Encapsulates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49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41800" y="530860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Interface/implementation separation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29954" name="Group 11"/>
          <p:cNvGrpSpPr>
            <a:grpSpLocks/>
          </p:cNvGrpSpPr>
          <p:nvPr/>
        </p:nvGrpSpPr>
        <p:grpSpPr bwMode="auto">
          <a:xfrm>
            <a:off x="2863850" y="1403351"/>
            <a:ext cx="1504950" cy="2474913"/>
            <a:chOff x="844" y="884"/>
            <a:chExt cx="948" cy="15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29955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13" y="2143"/>
                <a:ext cx="362" cy="300"/>
              </p14:xfrm>
            </p:contentPart>
          </mc:Choice>
          <mc:Fallback xmlns="">
            <p:pic>
              <p:nvPicPr>
                <p:cNvPr id="2429955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" y="2140"/>
                  <a:ext cx="377" cy="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29956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44" y="884"/>
                <a:ext cx="948" cy="1357"/>
              </p14:xfrm>
            </p:contentPart>
          </mc:Choice>
          <mc:Fallback xmlns="">
            <p:pic>
              <p:nvPicPr>
                <p:cNvPr id="2429956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8" y="882"/>
                  <a:ext cx="956" cy="13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9957" name="Group 10"/>
          <p:cNvGrpSpPr>
            <a:grpSpLocks/>
          </p:cNvGrpSpPr>
          <p:nvPr/>
        </p:nvGrpSpPr>
        <p:grpSpPr bwMode="auto">
          <a:xfrm>
            <a:off x="2922589" y="3051176"/>
            <a:ext cx="3570287" cy="2657475"/>
            <a:chOff x="881" y="1922"/>
            <a:chExt cx="2249" cy="16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29958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81" y="2347"/>
                <a:ext cx="527" cy="1249"/>
              </p14:xfrm>
            </p:contentPart>
          </mc:Choice>
          <mc:Fallback xmlns="">
            <p:pic>
              <p:nvPicPr>
                <p:cNvPr id="2429958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3" y="2342"/>
                  <a:ext cx="543" cy="1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29959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07" y="1996"/>
                <a:ext cx="938" cy="586"/>
              </p14:xfrm>
            </p:contentPart>
          </mc:Choice>
          <mc:Fallback xmlns="">
            <p:pic>
              <p:nvPicPr>
                <p:cNvPr id="2429959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1" y="1994"/>
                  <a:ext cx="946" cy="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29960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01" y="2410"/>
                <a:ext cx="61" cy="26"/>
              </p14:xfrm>
            </p:contentPart>
          </mc:Choice>
          <mc:Fallback xmlns="">
            <p:pic>
              <p:nvPicPr>
                <p:cNvPr id="2429960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7" y="2406"/>
                  <a:ext cx="67" cy="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29961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91" y="2297"/>
                <a:ext cx="618" cy="233"/>
              </p14:xfrm>
            </p:contentPart>
          </mc:Choice>
          <mc:Fallback xmlns="">
            <p:pic>
              <p:nvPicPr>
                <p:cNvPr id="2429961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85" y="2291"/>
                  <a:ext cx="625" cy="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29962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84" y="1922"/>
                <a:ext cx="746" cy="623"/>
              </p14:xfrm>
            </p:contentPart>
          </mc:Choice>
          <mc:Fallback xmlns="">
            <p:pic>
              <p:nvPicPr>
                <p:cNvPr id="2429962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0" y="1919"/>
                  <a:ext cx="756" cy="6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29963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3251" y="4237038"/>
              <a:ext cx="9525" cy="23812"/>
            </p14:xfrm>
          </p:contentPart>
        </mc:Choice>
        <mc:Fallback xmlns="">
          <p:pic>
            <p:nvPicPr>
              <p:cNvPr id="2429963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75924" y="4229822"/>
                <a:ext cx="20515" cy="34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29964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2363" y="4667251"/>
              <a:ext cx="196850" cy="238125"/>
            </p14:xfrm>
          </p:contentPart>
        </mc:Choice>
        <mc:Fallback xmlns="">
          <p:pic>
            <p:nvPicPr>
              <p:cNvPr id="2429964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53366" y="4662208"/>
                <a:ext cx="216643" cy="246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29965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2726" y="4244976"/>
              <a:ext cx="2054225" cy="874713"/>
            </p14:xfrm>
          </p:contentPart>
        </mc:Choice>
        <mc:Fallback xmlns="">
          <p:pic>
            <p:nvPicPr>
              <p:cNvPr id="2429965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12646" y="4234537"/>
                <a:ext cx="2077626" cy="89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29966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7239" y="4708526"/>
              <a:ext cx="1038225" cy="347663"/>
            </p14:xfrm>
          </p:contentPart>
        </mc:Choice>
        <mc:Fallback xmlns="">
          <p:pic>
            <p:nvPicPr>
              <p:cNvPr id="2429966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56439" y="4696649"/>
                <a:ext cx="1062345" cy="372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29967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0463" y="4222751"/>
              <a:ext cx="239712" cy="790575"/>
            </p14:xfrm>
          </p:contentPart>
        </mc:Choice>
        <mc:Fallback xmlns="">
          <p:pic>
            <p:nvPicPr>
              <p:cNvPr id="2429967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37584" y="4212311"/>
                <a:ext cx="255549" cy="814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29968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5338" y="5191126"/>
              <a:ext cx="12700" cy="9525"/>
            </p14:xfrm>
          </p:contentPart>
        </mc:Choice>
        <mc:Fallback xmlns="">
          <p:pic>
            <p:nvPicPr>
              <p:cNvPr id="2429968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35178" y="5181248"/>
                <a:ext cx="27577" cy="23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29972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5111751"/>
              <a:ext cx="2913062" cy="125413"/>
            </p14:xfrm>
          </p:contentPart>
        </mc:Choice>
        <mc:Fallback xmlns="">
          <p:pic>
            <p:nvPicPr>
              <p:cNvPr id="2429972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10308" y="5102021"/>
                <a:ext cx="2924942" cy="138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29973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6050" y="5808663"/>
              <a:ext cx="2846388" cy="195262"/>
            </p14:xfrm>
          </p:contentPart>
        </mc:Choice>
        <mc:Fallback xmlns="">
          <p:pic>
            <p:nvPicPr>
              <p:cNvPr id="2429973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53530" y="5801111"/>
                <a:ext cx="2856468" cy="210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29974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0038" y="5962650"/>
              <a:ext cx="2470150" cy="152400"/>
            </p14:xfrm>
          </p:contentPart>
        </mc:Choice>
        <mc:Fallback xmlns="">
          <p:pic>
            <p:nvPicPr>
              <p:cNvPr id="2429974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06438" y="5954724"/>
                <a:ext cx="2485271" cy="163209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12"/>
          <p:cNvGrpSpPr/>
          <p:nvPr/>
        </p:nvGrpSpPr>
        <p:grpSpPr>
          <a:xfrm>
            <a:off x="4453323" y="231139"/>
            <a:ext cx="4708186" cy="833122"/>
            <a:chOff x="930161" y="5509313"/>
            <a:chExt cx="7398727" cy="1144404"/>
          </a:xfrm>
        </p:grpSpPr>
        <p:sp>
          <p:nvSpPr>
            <p:cNvPr id="28" name="TextBox 27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Encapsulates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pic>
        <p:nvPicPr>
          <p:cNvPr id="7170" name="[Picture 2]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722" y="2414149"/>
            <a:ext cx="3378200" cy="335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11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[Picture 2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722" y="2414149"/>
            <a:ext cx="3378200" cy="335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41800" y="530860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Interface/implementation separation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29954" name="Group 11"/>
          <p:cNvGrpSpPr>
            <a:grpSpLocks/>
          </p:cNvGrpSpPr>
          <p:nvPr/>
        </p:nvGrpSpPr>
        <p:grpSpPr bwMode="auto">
          <a:xfrm>
            <a:off x="2863850" y="1403351"/>
            <a:ext cx="1504950" cy="2474913"/>
            <a:chOff x="844" y="884"/>
            <a:chExt cx="948" cy="15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29955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13" y="2143"/>
                <a:ext cx="362" cy="300"/>
              </p14:xfrm>
            </p:contentPart>
          </mc:Choice>
          <mc:Fallback xmlns="">
            <p:pic>
              <p:nvPicPr>
                <p:cNvPr id="2429955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" y="2140"/>
                  <a:ext cx="377" cy="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29956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44" y="884"/>
                <a:ext cx="948" cy="1357"/>
              </p14:xfrm>
            </p:contentPart>
          </mc:Choice>
          <mc:Fallback xmlns="">
            <p:pic>
              <p:nvPicPr>
                <p:cNvPr id="2429956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8" y="882"/>
                  <a:ext cx="956" cy="13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9957" name="Group 10"/>
          <p:cNvGrpSpPr>
            <a:grpSpLocks/>
          </p:cNvGrpSpPr>
          <p:nvPr/>
        </p:nvGrpSpPr>
        <p:grpSpPr bwMode="auto">
          <a:xfrm>
            <a:off x="2922589" y="3051176"/>
            <a:ext cx="3570287" cy="2657475"/>
            <a:chOff x="881" y="1922"/>
            <a:chExt cx="2249" cy="16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29958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81" y="2347"/>
                <a:ext cx="527" cy="1249"/>
              </p14:xfrm>
            </p:contentPart>
          </mc:Choice>
          <mc:Fallback xmlns="">
            <p:pic>
              <p:nvPicPr>
                <p:cNvPr id="2429958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3" y="2342"/>
                  <a:ext cx="543" cy="1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29959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07" y="1996"/>
                <a:ext cx="938" cy="586"/>
              </p14:xfrm>
            </p:contentPart>
          </mc:Choice>
          <mc:Fallback xmlns="">
            <p:pic>
              <p:nvPicPr>
                <p:cNvPr id="2429959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1" y="1994"/>
                  <a:ext cx="946" cy="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29960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01" y="2410"/>
                <a:ext cx="61" cy="26"/>
              </p14:xfrm>
            </p:contentPart>
          </mc:Choice>
          <mc:Fallback xmlns="">
            <p:pic>
              <p:nvPicPr>
                <p:cNvPr id="2429960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7" y="2406"/>
                  <a:ext cx="67" cy="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29961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91" y="2297"/>
                <a:ext cx="618" cy="233"/>
              </p14:xfrm>
            </p:contentPart>
          </mc:Choice>
          <mc:Fallback xmlns="">
            <p:pic>
              <p:nvPicPr>
                <p:cNvPr id="2429961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85" y="2291"/>
                  <a:ext cx="625" cy="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29962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84" y="1922"/>
                <a:ext cx="746" cy="623"/>
              </p14:xfrm>
            </p:contentPart>
          </mc:Choice>
          <mc:Fallback xmlns="">
            <p:pic>
              <p:nvPicPr>
                <p:cNvPr id="2429962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0" y="1919"/>
                  <a:ext cx="756" cy="6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29963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3251" y="4237038"/>
              <a:ext cx="9525" cy="23812"/>
            </p14:xfrm>
          </p:contentPart>
        </mc:Choice>
        <mc:Fallback xmlns="">
          <p:pic>
            <p:nvPicPr>
              <p:cNvPr id="2429963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75924" y="4229822"/>
                <a:ext cx="20515" cy="34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29964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2363" y="4667251"/>
              <a:ext cx="196850" cy="238125"/>
            </p14:xfrm>
          </p:contentPart>
        </mc:Choice>
        <mc:Fallback xmlns="">
          <p:pic>
            <p:nvPicPr>
              <p:cNvPr id="2429964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53366" y="4662208"/>
                <a:ext cx="216643" cy="246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29965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2726" y="4244976"/>
              <a:ext cx="2054225" cy="874713"/>
            </p14:xfrm>
          </p:contentPart>
        </mc:Choice>
        <mc:Fallback xmlns="">
          <p:pic>
            <p:nvPicPr>
              <p:cNvPr id="2429965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12646" y="4234537"/>
                <a:ext cx="2077626" cy="89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29966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7239" y="4708526"/>
              <a:ext cx="1038225" cy="347663"/>
            </p14:xfrm>
          </p:contentPart>
        </mc:Choice>
        <mc:Fallback xmlns="">
          <p:pic>
            <p:nvPicPr>
              <p:cNvPr id="2429966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56439" y="4696649"/>
                <a:ext cx="1062345" cy="372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29967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0463" y="4222751"/>
              <a:ext cx="239712" cy="790575"/>
            </p14:xfrm>
          </p:contentPart>
        </mc:Choice>
        <mc:Fallback xmlns="">
          <p:pic>
            <p:nvPicPr>
              <p:cNvPr id="2429967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37584" y="4212311"/>
                <a:ext cx="255549" cy="814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29968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5338" y="5191126"/>
              <a:ext cx="12700" cy="9525"/>
            </p14:xfrm>
          </p:contentPart>
        </mc:Choice>
        <mc:Fallback xmlns="">
          <p:pic>
            <p:nvPicPr>
              <p:cNvPr id="2429968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35178" y="5181248"/>
                <a:ext cx="27577" cy="23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29972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5111751"/>
              <a:ext cx="2913062" cy="125413"/>
            </p14:xfrm>
          </p:contentPart>
        </mc:Choice>
        <mc:Fallback xmlns="">
          <p:pic>
            <p:nvPicPr>
              <p:cNvPr id="2429972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10308" y="5102021"/>
                <a:ext cx="2924942" cy="138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29973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6050" y="5808663"/>
              <a:ext cx="2846388" cy="195262"/>
            </p14:xfrm>
          </p:contentPart>
        </mc:Choice>
        <mc:Fallback xmlns="">
          <p:pic>
            <p:nvPicPr>
              <p:cNvPr id="2429973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53530" y="5801111"/>
                <a:ext cx="2856468" cy="210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29974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0038" y="5962650"/>
              <a:ext cx="2470150" cy="152400"/>
            </p14:xfrm>
          </p:contentPart>
        </mc:Choice>
        <mc:Fallback xmlns="">
          <p:pic>
            <p:nvPicPr>
              <p:cNvPr id="2429974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06438" y="5954724"/>
                <a:ext cx="2485271" cy="163209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12"/>
          <p:cNvGrpSpPr/>
          <p:nvPr/>
        </p:nvGrpSpPr>
        <p:grpSpPr>
          <a:xfrm>
            <a:off x="4453323" y="231139"/>
            <a:ext cx="4708186" cy="833122"/>
            <a:chOff x="930161" y="5509313"/>
            <a:chExt cx="7398727" cy="1144404"/>
          </a:xfrm>
        </p:grpSpPr>
        <p:sp>
          <p:nvSpPr>
            <p:cNvPr id="28" name="TextBox 27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Encapsulates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[Ink 25]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7650" y="3017839"/>
              <a:ext cx="1784350" cy="536575"/>
            </p14:xfrm>
          </p:contentPart>
        </mc:Choice>
        <mc:Fallback xmlns="">
          <p:pic>
            <p:nvPicPr>
              <p:cNvPr id="30" name="[Ink 25]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90089" y="2997672"/>
                <a:ext cx="1816393" cy="5805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7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[Picture 2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722" y="2414149"/>
            <a:ext cx="3378200" cy="335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41800" y="530860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Interface/implementation separation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29954" name="Group 11"/>
          <p:cNvGrpSpPr>
            <a:grpSpLocks/>
          </p:cNvGrpSpPr>
          <p:nvPr/>
        </p:nvGrpSpPr>
        <p:grpSpPr bwMode="auto">
          <a:xfrm>
            <a:off x="2863850" y="1403351"/>
            <a:ext cx="1504950" cy="2474913"/>
            <a:chOff x="844" y="884"/>
            <a:chExt cx="948" cy="15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29955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13" y="2143"/>
                <a:ext cx="362" cy="300"/>
              </p14:xfrm>
            </p:contentPart>
          </mc:Choice>
          <mc:Fallback xmlns="">
            <p:pic>
              <p:nvPicPr>
                <p:cNvPr id="2429955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" y="2140"/>
                  <a:ext cx="377" cy="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29956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44" y="884"/>
                <a:ext cx="948" cy="1357"/>
              </p14:xfrm>
            </p:contentPart>
          </mc:Choice>
          <mc:Fallback xmlns="">
            <p:pic>
              <p:nvPicPr>
                <p:cNvPr id="2429956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8" y="882"/>
                  <a:ext cx="956" cy="13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9957" name="Group 10"/>
          <p:cNvGrpSpPr>
            <a:grpSpLocks/>
          </p:cNvGrpSpPr>
          <p:nvPr/>
        </p:nvGrpSpPr>
        <p:grpSpPr bwMode="auto">
          <a:xfrm>
            <a:off x="2922589" y="3051176"/>
            <a:ext cx="3570287" cy="2657475"/>
            <a:chOff x="881" y="1922"/>
            <a:chExt cx="2249" cy="16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29958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81" y="2347"/>
                <a:ext cx="527" cy="1249"/>
              </p14:xfrm>
            </p:contentPart>
          </mc:Choice>
          <mc:Fallback xmlns="">
            <p:pic>
              <p:nvPicPr>
                <p:cNvPr id="2429958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3" y="2342"/>
                  <a:ext cx="543" cy="1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29959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07" y="1996"/>
                <a:ext cx="938" cy="586"/>
              </p14:xfrm>
            </p:contentPart>
          </mc:Choice>
          <mc:Fallback xmlns="">
            <p:pic>
              <p:nvPicPr>
                <p:cNvPr id="2429959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1" y="1994"/>
                  <a:ext cx="946" cy="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29960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01" y="2410"/>
                <a:ext cx="61" cy="26"/>
              </p14:xfrm>
            </p:contentPart>
          </mc:Choice>
          <mc:Fallback xmlns="">
            <p:pic>
              <p:nvPicPr>
                <p:cNvPr id="2429960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7" y="2406"/>
                  <a:ext cx="67" cy="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29961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91" y="2297"/>
                <a:ext cx="618" cy="233"/>
              </p14:xfrm>
            </p:contentPart>
          </mc:Choice>
          <mc:Fallback xmlns="">
            <p:pic>
              <p:nvPicPr>
                <p:cNvPr id="2429961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85" y="2291"/>
                  <a:ext cx="625" cy="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29962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84" y="1922"/>
                <a:ext cx="746" cy="623"/>
              </p14:xfrm>
            </p:contentPart>
          </mc:Choice>
          <mc:Fallback xmlns="">
            <p:pic>
              <p:nvPicPr>
                <p:cNvPr id="2429962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0" y="1919"/>
                  <a:ext cx="756" cy="6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29963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3251" y="4237038"/>
              <a:ext cx="9525" cy="23812"/>
            </p14:xfrm>
          </p:contentPart>
        </mc:Choice>
        <mc:Fallback xmlns="">
          <p:pic>
            <p:nvPicPr>
              <p:cNvPr id="2429963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75924" y="4229822"/>
                <a:ext cx="20515" cy="34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29964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2363" y="4667251"/>
              <a:ext cx="196850" cy="238125"/>
            </p14:xfrm>
          </p:contentPart>
        </mc:Choice>
        <mc:Fallback xmlns="">
          <p:pic>
            <p:nvPicPr>
              <p:cNvPr id="2429964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53366" y="4662208"/>
                <a:ext cx="216643" cy="246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29965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2726" y="4244976"/>
              <a:ext cx="2054225" cy="874713"/>
            </p14:xfrm>
          </p:contentPart>
        </mc:Choice>
        <mc:Fallback xmlns="">
          <p:pic>
            <p:nvPicPr>
              <p:cNvPr id="2429965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12646" y="4234537"/>
                <a:ext cx="2077626" cy="89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29966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7239" y="4708526"/>
              <a:ext cx="1038225" cy="347663"/>
            </p14:xfrm>
          </p:contentPart>
        </mc:Choice>
        <mc:Fallback xmlns="">
          <p:pic>
            <p:nvPicPr>
              <p:cNvPr id="2429966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56439" y="4696649"/>
                <a:ext cx="1062345" cy="372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29967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0463" y="4222751"/>
              <a:ext cx="239712" cy="790575"/>
            </p14:xfrm>
          </p:contentPart>
        </mc:Choice>
        <mc:Fallback xmlns="">
          <p:pic>
            <p:nvPicPr>
              <p:cNvPr id="2429967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37584" y="4212311"/>
                <a:ext cx="255549" cy="814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29968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5338" y="5191126"/>
              <a:ext cx="12700" cy="9525"/>
            </p14:xfrm>
          </p:contentPart>
        </mc:Choice>
        <mc:Fallback xmlns="">
          <p:pic>
            <p:nvPicPr>
              <p:cNvPr id="2429968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35178" y="5181248"/>
                <a:ext cx="27577" cy="23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29972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5111751"/>
              <a:ext cx="2913062" cy="125413"/>
            </p14:xfrm>
          </p:contentPart>
        </mc:Choice>
        <mc:Fallback xmlns="">
          <p:pic>
            <p:nvPicPr>
              <p:cNvPr id="2429972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10308" y="5102021"/>
                <a:ext cx="2924942" cy="138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29973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6050" y="5808663"/>
              <a:ext cx="2846388" cy="195262"/>
            </p14:xfrm>
          </p:contentPart>
        </mc:Choice>
        <mc:Fallback xmlns="">
          <p:pic>
            <p:nvPicPr>
              <p:cNvPr id="2429973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53530" y="5801111"/>
                <a:ext cx="2856468" cy="210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29974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0038" y="5962650"/>
              <a:ext cx="2470150" cy="152400"/>
            </p14:xfrm>
          </p:contentPart>
        </mc:Choice>
        <mc:Fallback xmlns="">
          <p:pic>
            <p:nvPicPr>
              <p:cNvPr id="2429974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06438" y="5954724"/>
                <a:ext cx="2485271" cy="163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2997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6535" y="5039462"/>
              <a:ext cx="846456" cy="221592"/>
            </p14:xfrm>
          </p:contentPart>
        </mc:Choice>
        <mc:Fallback xmlns="">
          <p:pic>
            <p:nvPicPr>
              <p:cNvPr id="242997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49613" y="5014961"/>
                <a:ext cx="887141" cy="266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29977" name="[Ink 25]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7650" y="3017839"/>
              <a:ext cx="1784350" cy="536575"/>
            </p14:xfrm>
          </p:contentPart>
        </mc:Choice>
        <mc:Fallback xmlns="">
          <p:pic>
            <p:nvPicPr>
              <p:cNvPr id="2429977" name="[Ink 25]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90089" y="2997672"/>
                <a:ext cx="1816393" cy="580509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12"/>
          <p:cNvGrpSpPr/>
          <p:nvPr/>
        </p:nvGrpSpPr>
        <p:grpSpPr>
          <a:xfrm>
            <a:off x="4453323" y="231139"/>
            <a:ext cx="4708186" cy="833122"/>
            <a:chOff x="930161" y="5509313"/>
            <a:chExt cx="7398727" cy="1144404"/>
          </a:xfrm>
        </p:grpSpPr>
        <p:sp>
          <p:nvSpPr>
            <p:cNvPr id="28" name="TextBox 27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Encapsulates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3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2"/>
          <p:cNvGrpSpPr/>
          <p:nvPr/>
        </p:nvGrpSpPr>
        <p:grpSpPr>
          <a:xfrm>
            <a:off x="4453323" y="231139"/>
            <a:ext cx="4708186" cy="833122"/>
            <a:chOff x="930161" y="5509313"/>
            <a:chExt cx="7398727" cy="1144404"/>
          </a:xfrm>
        </p:grpSpPr>
        <p:sp>
          <p:nvSpPr>
            <p:cNvPr id="28" name="TextBox 27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Encapsulates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grpSp>
        <p:nvGrpSpPr>
          <p:cNvPr id="17" name="Group 55"/>
          <p:cNvGrpSpPr/>
          <p:nvPr/>
        </p:nvGrpSpPr>
        <p:grpSpPr>
          <a:xfrm>
            <a:off x="6793149" y="2428673"/>
            <a:ext cx="3330102" cy="3330102"/>
            <a:chOff x="5385880" y="2234119"/>
            <a:chExt cx="3330102" cy="3330102"/>
          </a:xfrm>
        </p:grpSpPr>
        <p:sp>
          <p:nvSpPr>
            <p:cNvPr id="18" name="Donut 17"/>
            <p:cNvSpPr/>
            <p:nvPr/>
          </p:nvSpPr>
          <p:spPr>
            <a:xfrm>
              <a:off x="5640421" y="2488660"/>
              <a:ext cx="2821021" cy="2821021"/>
            </a:xfrm>
            <a:prstGeom prst="donu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sp>
          <p:nvSpPr>
            <p:cNvPr id="19" name="Donut 18"/>
            <p:cNvSpPr/>
            <p:nvPr/>
          </p:nvSpPr>
          <p:spPr>
            <a:xfrm>
              <a:off x="5385880" y="2234119"/>
              <a:ext cx="3330102" cy="3330102"/>
            </a:xfrm>
            <a:prstGeom prst="donut">
              <a:avLst>
                <a:gd name="adj" fmla="val 743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>
              <a:stCxn id="19" idx="0"/>
              <a:endCxn id="23" idx="4"/>
            </p:cNvCxnSpPr>
            <p:nvPr/>
          </p:nvCxnSpPr>
          <p:spPr>
            <a:xfrm rot="16200000" flipH="1" flipV="1">
              <a:off x="5860626" y="3406591"/>
              <a:ext cx="2362778" cy="178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3" idx="2"/>
              <a:endCxn id="19" idx="2"/>
            </p:cNvCxnSpPr>
            <p:nvPr/>
          </p:nvCxnSpPr>
          <p:spPr>
            <a:xfrm rot="10800000">
              <a:off x="5385880" y="3899171"/>
              <a:ext cx="956554" cy="1082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19" idx="5"/>
            </p:cNvCxnSpPr>
            <p:nvPr/>
          </p:nvCxnSpPr>
          <p:spPr>
            <a:xfrm rot="16200000" flipH="1">
              <a:off x="7529208" y="4377447"/>
              <a:ext cx="718548" cy="67963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lowchart: Connector 22"/>
            <p:cNvSpPr/>
            <p:nvPr/>
          </p:nvSpPr>
          <p:spPr>
            <a:xfrm>
              <a:off x="6342434" y="3223096"/>
              <a:ext cx="1381328" cy="1373801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data1</a:t>
              </a:r>
            </a:p>
            <a:p>
              <a:pPr algn="ctr"/>
              <a:r>
                <a:rPr lang="en-US" sz="2000" b="1" dirty="0"/>
                <a:t>data2</a:t>
              </a:r>
              <a:endParaRPr lang="en-SG" sz="2000" b="1" dirty="0"/>
            </a:p>
          </p:txBody>
        </p:sp>
        <p:cxnSp>
          <p:nvCxnSpPr>
            <p:cNvPr id="24" name="Straight Connector 23"/>
            <p:cNvCxnSpPr>
              <a:stCxn id="23" idx="3"/>
              <a:endCxn id="19" idx="3"/>
            </p:cNvCxnSpPr>
            <p:nvPr/>
          </p:nvCxnSpPr>
          <p:spPr>
            <a:xfrm rot="5400000">
              <a:off x="5868729" y="4400543"/>
              <a:ext cx="680830" cy="67116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19" idx="7"/>
            </p:cNvCxnSpPr>
            <p:nvPr/>
          </p:nvCxnSpPr>
          <p:spPr>
            <a:xfrm rot="5400000" flipH="1" flipV="1">
              <a:off x="7523644" y="2719629"/>
              <a:ext cx="702483" cy="70682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 rot="5720855">
              <a:off x="7315201" y="3811871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function3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1297053">
              <a:off x="7242011" y="2755172"/>
              <a:ext cx="476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f2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 rot="18566422">
              <a:off x="5638801" y="3055308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function1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Flowchart: Connector 43"/>
          <p:cNvSpPr/>
          <p:nvPr/>
        </p:nvSpPr>
        <p:spPr>
          <a:xfrm>
            <a:off x="7010402" y="2665379"/>
            <a:ext cx="2821021" cy="2821021"/>
          </a:xfrm>
          <a:prstGeom prst="flowChartConnector">
            <a:avLst/>
          </a:prstGeom>
          <a:solidFill>
            <a:schemeClr val="bg1">
              <a:lumMod val="50000"/>
              <a:alpha val="80000"/>
            </a:schemeClr>
          </a:solidFill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48564" y="3459163"/>
              <a:ext cx="2020887" cy="952500"/>
            </p14:xfrm>
          </p:contentPart>
        </mc:Choice>
        <mc:Fallback xmlns="">
          <p:pic>
            <p:nvPicPr>
              <p:cNvPr id="4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43164" y="3439004"/>
                <a:ext cx="2032046" cy="980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5338" y="5191126"/>
              <a:ext cx="12700" cy="9525"/>
            </p14:xfrm>
          </p:contentPart>
        </mc:Choice>
        <mc:Fallback xmlns="">
          <p:pic>
            <p:nvPicPr>
              <p:cNvPr id="46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5178" y="5181248"/>
                <a:ext cx="27577" cy="23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02701" y="2116139"/>
              <a:ext cx="271463" cy="384175"/>
            </p14:xfrm>
          </p:contentPart>
        </mc:Choice>
        <mc:Fallback xmlns="">
          <p:pic>
            <p:nvPicPr>
              <p:cNvPr id="47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91540" y="2109658"/>
                <a:ext cx="289104" cy="402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45614" y="1631950"/>
              <a:ext cx="1182687" cy="482600"/>
            </p14:xfrm>
          </p:contentPart>
        </mc:Choice>
        <mc:Fallback xmlns="">
          <p:pic>
            <p:nvPicPr>
              <p:cNvPr id="48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29053" y="1616475"/>
                <a:ext cx="1207169" cy="501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5426" y="3521076"/>
              <a:ext cx="22225" cy="11113"/>
            </p14:xfrm>
          </p:contentPart>
        </mc:Choice>
        <mc:Fallback xmlns="">
          <p:pic>
            <p:nvPicPr>
              <p:cNvPr id="49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6823" y="3513906"/>
                <a:ext cx="34054" cy="207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16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2"/>
          <p:cNvGrpSpPr/>
          <p:nvPr/>
        </p:nvGrpSpPr>
        <p:grpSpPr>
          <a:xfrm>
            <a:off x="4453323" y="231139"/>
            <a:ext cx="4708186" cy="833122"/>
            <a:chOff x="930161" y="5509313"/>
            <a:chExt cx="7398727" cy="1144404"/>
          </a:xfrm>
        </p:grpSpPr>
        <p:sp>
          <p:nvSpPr>
            <p:cNvPr id="28" name="TextBox 27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Encapsulates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Title 56"/>
          <p:cNvSpPr txBox="1">
            <a:spLocks/>
          </p:cNvSpPr>
          <p:nvPr/>
        </p:nvSpPr>
        <p:spPr>
          <a:xfrm>
            <a:off x="1524001" y="76200"/>
            <a:ext cx="3161489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An object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4" name="Title 56"/>
          <p:cNvSpPr txBox="1">
            <a:spLocks/>
          </p:cNvSpPr>
          <p:nvPr/>
        </p:nvSpPr>
        <p:spPr>
          <a:xfrm>
            <a:off x="2885872" y="796048"/>
            <a:ext cx="778212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spcBef>
                <a:spcPct val="0"/>
              </a:spcBef>
              <a:defRPr/>
            </a:pPr>
            <a:r>
              <a:rPr lang="en-US" sz="4000" b="1" dirty="0">
                <a:solidFill>
                  <a:schemeClr val="bg1"/>
                </a:solidFill>
              </a:rPr>
              <a:t>closely -related behavior and data</a:t>
            </a:r>
            <a:endParaRPr lang="en-SG" sz="4000" b="1" dirty="0">
              <a:solidFill>
                <a:schemeClr val="bg1"/>
              </a:solidFill>
            </a:endParaRPr>
          </a:p>
        </p:txBody>
      </p:sp>
      <p:grpSp>
        <p:nvGrpSpPr>
          <p:cNvPr id="31" name="Group 55"/>
          <p:cNvGrpSpPr/>
          <p:nvPr/>
        </p:nvGrpSpPr>
        <p:grpSpPr>
          <a:xfrm>
            <a:off x="6793149" y="2428673"/>
            <a:ext cx="3330102" cy="3330102"/>
            <a:chOff x="5385880" y="2234119"/>
            <a:chExt cx="3330102" cy="3330102"/>
          </a:xfrm>
        </p:grpSpPr>
        <p:sp>
          <p:nvSpPr>
            <p:cNvPr id="32" name="Donut 31"/>
            <p:cNvSpPr/>
            <p:nvPr/>
          </p:nvSpPr>
          <p:spPr>
            <a:xfrm>
              <a:off x="5640421" y="2488660"/>
              <a:ext cx="2821021" cy="2821021"/>
            </a:xfrm>
            <a:prstGeom prst="donu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sp>
          <p:nvSpPr>
            <p:cNvPr id="33" name="Donut 32"/>
            <p:cNvSpPr/>
            <p:nvPr/>
          </p:nvSpPr>
          <p:spPr>
            <a:xfrm>
              <a:off x="5385880" y="2234119"/>
              <a:ext cx="3330102" cy="3330102"/>
            </a:xfrm>
            <a:prstGeom prst="donut">
              <a:avLst>
                <a:gd name="adj" fmla="val 743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/>
            <p:cNvCxnSpPr>
              <a:stCxn id="33" idx="0"/>
              <a:endCxn id="37" idx="4"/>
            </p:cNvCxnSpPr>
            <p:nvPr/>
          </p:nvCxnSpPr>
          <p:spPr>
            <a:xfrm rot="16200000" flipH="1" flipV="1">
              <a:off x="5860626" y="3406591"/>
              <a:ext cx="2362778" cy="178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7" idx="2"/>
              <a:endCxn id="33" idx="2"/>
            </p:cNvCxnSpPr>
            <p:nvPr/>
          </p:nvCxnSpPr>
          <p:spPr>
            <a:xfrm rot="10800000">
              <a:off x="5385880" y="3899171"/>
              <a:ext cx="956554" cy="1082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33" idx="5"/>
            </p:cNvCxnSpPr>
            <p:nvPr/>
          </p:nvCxnSpPr>
          <p:spPr>
            <a:xfrm rot="16200000" flipH="1">
              <a:off x="7529208" y="4377447"/>
              <a:ext cx="718548" cy="67963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lowchart: Connector 36"/>
            <p:cNvSpPr/>
            <p:nvPr/>
          </p:nvSpPr>
          <p:spPr>
            <a:xfrm>
              <a:off x="6342434" y="3223096"/>
              <a:ext cx="1381328" cy="1373801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data1</a:t>
              </a:r>
            </a:p>
            <a:p>
              <a:pPr algn="ctr"/>
              <a:r>
                <a:rPr lang="en-US" sz="2000" b="1" dirty="0"/>
                <a:t>data2</a:t>
              </a:r>
              <a:endParaRPr lang="en-SG" sz="2000" b="1" dirty="0"/>
            </a:p>
          </p:txBody>
        </p:sp>
        <p:cxnSp>
          <p:nvCxnSpPr>
            <p:cNvPr id="38" name="Straight Connector 37"/>
            <p:cNvCxnSpPr>
              <a:stCxn id="37" idx="3"/>
              <a:endCxn id="33" idx="3"/>
            </p:cNvCxnSpPr>
            <p:nvPr/>
          </p:nvCxnSpPr>
          <p:spPr>
            <a:xfrm rot="5400000">
              <a:off x="5868729" y="4400543"/>
              <a:ext cx="680830" cy="67116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7"/>
              <a:endCxn id="33" idx="7"/>
            </p:cNvCxnSpPr>
            <p:nvPr/>
          </p:nvCxnSpPr>
          <p:spPr>
            <a:xfrm rot="5400000" flipH="1" flipV="1">
              <a:off x="7523644" y="2719629"/>
              <a:ext cx="702483" cy="70682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5720855">
              <a:off x="7315201" y="3811871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function3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297053">
              <a:off x="7242011" y="2755172"/>
              <a:ext cx="476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f2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8566422">
              <a:off x="5638801" y="3055308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function1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Flowchart: Connector 48"/>
          <p:cNvSpPr/>
          <p:nvPr/>
        </p:nvSpPr>
        <p:spPr>
          <a:xfrm>
            <a:off x="7010402" y="2665379"/>
            <a:ext cx="2821021" cy="2821021"/>
          </a:xfrm>
          <a:prstGeom prst="flowChartConnector">
            <a:avLst/>
          </a:prstGeom>
          <a:solidFill>
            <a:schemeClr val="bg1">
              <a:lumMod val="50000"/>
              <a:alpha val="80000"/>
            </a:schemeClr>
          </a:solidFill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48564" y="3459163"/>
              <a:ext cx="2020887" cy="952500"/>
            </p14:xfrm>
          </p:contentPart>
        </mc:Choice>
        <mc:Fallback xmlns="">
          <p:pic>
            <p:nvPicPr>
              <p:cNvPr id="50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3164" y="3439004"/>
                <a:ext cx="2032046" cy="980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5338" y="5191126"/>
              <a:ext cx="12700" cy="9525"/>
            </p14:xfrm>
          </p:contentPart>
        </mc:Choice>
        <mc:Fallback xmlns="">
          <p:pic>
            <p:nvPicPr>
              <p:cNvPr id="5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5178" y="5181248"/>
                <a:ext cx="27577" cy="23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02701" y="2116139"/>
              <a:ext cx="271463" cy="384175"/>
            </p14:xfrm>
          </p:contentPart>
        </mc:Choice>
        <mc:Fallback xmlns="">
          <p:pic>
            <p:nvPicPr>
              <p:cNvPr id="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1540" y="2109658"/>
                <a:ext cx="289104" cy="402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45614" y="1631950"/>
              <a:ext cx="1182687" cy="482600"/>
            </p14:xfrm>
          </p:contentPart>
        </mc:Choice>
        <mc:Fallback xmlns="">
          <p:pic>
            <p:nvPicPr>
              <p:cNvPr id="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9053" y="1616475"/>
                <a:ext cx="1207169" cy="501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5426" y="3521076"/>
              <a:ext cx="22225" cy="11113"/>
            </p14:xfrm>
          </p:contentPart>
        </mc:Choice>
        <mc:Fallback xmlns="">
          <p:pic>
            <p:nvPicPr>
              <p:cNvPr id="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06823" y="3513906"/>
                <a:ext cx="34054" cy="207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487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 program at runtime…</a:t>
            </a:r>
            <a:endParaRPr lang="en-SG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707533" y="1689372"/>
            <a:ext cx="2493523" cy="2493523"/>
            <a:chOff x="5385880" y="2234119"/>
            <a:chExt cx="3330102" cy="3330102"/>
          </a:xfrm>
        </p:grpSpPr>
        <p:sp>
          <p:nvSpPr>
            <p:cNvPr id="5" name="Donut 4"/>
            <p:cNvSpPr/>
            <p:nvPr/>
          </p:nvSpPr>
          <p:spPr>
            <a:xfrm>
              <a:off x="5640421" y="2488660"/>
              <a:ext cx="2821021" cy="2821021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400" b="1">
                <a:solidFill>
                  <a:schemeClr val="tx1"/>
                </a:solidFill>
              </a:endParaRPr>
            </a:p>
          </p:txBody>
        </p:sp>
        <p:sp>
          <p:nvSpPr>
            <p:cNvPr id="6" name="Donut 5"/>
            <p:cNvSpPr/>
            <p:nvPr/>
          </p:nvSpPr>
          <p:spPr>
            <a:xfrm>
              <a:off x="5385880" y="2234119"/>
              <a:ext cx="3330102" cy="3330102"/>
            </a:xfrm>
            <a:prstGeom prst="donut">
              <a:avLst>
                <a:gd name="adj" fmla="val 743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400" b="1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stCxn id="6" idx="0"/>
              <a:endCxn id="10" idx="4"/>
            </p:cNvCxnSpPr>
            <p:nvPr/>
          </p:nvCxnSpPr>
          <p:spPr>
            <a:xfrm rot="16200000" flipH="1" flipV="1">
              <a:off x="5860626" y="3406591"/>
              <a:ext cx="2362778" cy="178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0" idx="2"/>
              <a:endCxn id="6" idx="2"/>
            </p:cNvCxnSpPr>
            <p:nvPr/>
          </p:nvCxnSpPr>
          <p:spPr>
            <a:xfrm rot="10800000">
              <a:off x="5385880" y="3899171"/>
              <a:ext cx="956554" cy="1082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6" idx="5"/>
            </p:cNvCxnSpPr>
            <p:nvPr/>
          </p:nvCxnSpPr>
          <p:spPr>
            <a:xfrm rot="16200000" flipH="1">
              <a:off x="7529208" y="4377447"/>
              <a:ext cx="718548" cy="67963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Connector 9"/>
            <p:cNvSpPr/>
            <p:nvPr/>
          </p:nvSpPr>
          <p:spPr>
            <a:xfrm>
              <a:off x="6342434" y="3223096"/>
              <a:ext cx="1381328" cy="1373801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data1</a:t>
              </a:r>
            </a:p>
            <a:p>
              <a:pPr algn="ctr"/>
              <a:r>
                <a:rPr lang="en-US" sz="1400" b="1" dirty="0"/>
                <a:t>data2</a:t>
              </a:r>
              <a:endParaRPr lang="en-SG" sz="1400" b="1" dirty="0"/>
            </a:p>
          </p:txBody>
        </p:sp>
        <p:cxnSp>
          <p:nvCxnSpPr>
            <p:cNvPr id="11" name="Straight Connector 10"/>
            <p:cNvCxnSpPr>
              <a:stCxn id="10" idx="3"/>
              <a:endCxn id="6" idx="3"/>
            </p:cNvCxnSpPr>
            <p:nvPr/>
          </p:nvCxnSpPr>
          <p:spPr>
            <a:xfrm rot="5400000">
              <a:off x="5868729" y="4400543"/>
              <a:ext cx="680830" cy="67116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0" idx="7"/>
              <a:endCxn id="6" idx="7"/>
            </p:cNvCxnSpPr>
            <p:nvPr/>
          </p:nvCxnSpPr>
          <p:spPr>
            <a:xfrm rot="5400000" flipH="1" flipV="1">
              <a:off x="7523644" y="2719629"/>
              <a:ext cx="702483" cy="70682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5720855">
              <a:off x="7315201" y="3806408"/>
              <a:ext cx="1322962" cy="411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function3</a:t>
              </a:r>
              <a:endParaRPr lang="en-SG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297053">
              <a:off x="7242011" y="2749708"/>
              <a:ext cx="476614" cy="411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f2</a:t>
              </a:r>
              <a:endParaRPr lang="en-SG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8566422">
              <a:off x="5638801" y="3049844"/>
              <a:ext cx="1322962" cy="411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function1</a:t>
              </a:r>
              <a:endParaRPr lang="en-SG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93149" y="2428673"/>
            <a:ext cx="3330102" cy="3330102"/>
            <a:chOff x="5385880" y="2234119"/>
            <a:chExt cx="3330102" cy="3330102"/>
          </a:xfrm>
        </p:grpSpPr>
        <p:sp>
          <p:nvSpPr>
            <p:cNvPr id="17" name="Donut 16"/>
            <p:cNvSpPr/>
            <p:nvPr/>
          </p:nvSpPr>
          <p:spPr>
            <a:xfrm>
              <a:off x="5640421" y="2488660"/>
              <a:ext cx="2821021" cy="2821021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sp>
          <p:nvSpPr>
            <p:cNvPr id="18" name="Donut 17"/>
            <p:cNvSpPr/>
            <p:nvPr/>
          </p:nvSpPr>
          <p:spPr>
            <a:xfrm>
              <a:off x="5385880" y="2234119"/>
              <a:ext cx="3330102" cy="3330102"/>
            </a:xfrm>
            <a:prstGeom prst="donut">
              <a:avLst>
                <a:gd name="adj" fmla="val 743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>
              <a:stCxn id="18" idx="0"/>
              <a:endCxn id="22" idx="4"/>
            </p:cNvCxnSpPr>
            <p:nvPr/>
          </p:nvCxnSpPr>
          <p:spPr>
            <a:xfrm rot="16200000" flipH="1" flipV="1">
              <a:off x="5860626" y="3406591"/>
              <a:ext cx="2362778" cy="178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2" idx="2"/>
              <a:endCxn id="18" idx="2"/>
            </p:cNvCxnSpPr>
            <p:nvPr/>
          </p:nvCxnSpPr>
          <p:spPr>
            <a:xfrm rot="10800000">
              <a:off x="5385880" y="3899171"/>
              <a:ext cx="956554" cy="1082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8" idx="5"/>
            </p:cNvCxnSpPr>
            <p:nvPr/>
          </p:nvCxnSpPr>
          <p:spPr>
            <a:xfrm rot="16200000" flipH="1">
              <a:off x="7529208" y="4377447"/>
              <a:ext cx="718548" cy="67963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lowchart: Connector 21"/>
            <p:cNvSpPr/>
            <p:nvPr/>
          </p:nvSpPr>
          <p:spPr>
            <a:xfrm>
              <a:off x="6342434" y="3223096"/>
              <a:ext cx="1381328" cy="1373801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data1</a:t>
              </a:r>
            </a:p>
            <a:p>
              <a:pPr algn="ctr"/>
              <a:r>
                <a:rPr lang="en-US" sz="2000" b="1" dirty="0"/>
                <a:t>data2</a:t>
              </a:r>
              <a:endParaRPr lang="en-SG" sz="2000" b="1" dirty="0"/>
            </a:p>
          </p:txBody>
        </p:sp>
        <p:cxnSp>
          <p:nvCxnSpPr>
            <p:cNvPr id="23" name="Straight Connector 22"/>
            <p:cNvCxnSpPr>
              <a:stCxn id="22" idx="3"/>
              <a:endCxn id="18" idx="3"/>
            </p:cNvCxnSpPr>
            <p:nvPr/>
          </p:nvCxnSpPr>
          <p:spPr>
            <a:xfrm rot="5400000">
              <a:off x="5868729" y="4400543"/>
              <a:ext cx="680830" cy="67116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2" idx="7"/>
              <a:endCxn id="18" idx="7"/>
            </p:cNvCxnSpPr>
            <p:nvPr/>
          </p:nvCxnSpPr>
          <p:spPr>
            <a:xfrm rot="5400000" flipH="1" flipV="1">
              <a:off x="7523644" y="2719629"/>
              <a:ext cx="702483" cy="70682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 rot="5720855">
              <a:off x="7315201" y="3811871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function3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297053">
              <a:off x="7242011" y="2755172"/>
              <a:ext cx="476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f2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8566422">
              <a:off x="5638801" y="3055308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function1</a:t>
              </a:r>
              <a:endParaRPr lang="en-SG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4182894" y="4863830"/>
            <a:ext cx="1994170" cy="1994170"/>
            <a:chOff x="5385880" y="2234119"/>
            <a:chExt cx="3330102" cy="3330102"/>
          </a:xfrm>
        </p:grpSpPr>
        <p:sp>
          <p:nvSpPr>
            <p:cNvPr id="29" name="Donut 28"/>
            <p:cNvSpPr/>
            <p:nvPr/>
          </p:nvSpPr>
          <p:spPr>
            <a:xfrm>
              <a:off x="5640421" y="2488660"/>
              <a:ext cx="2821021" cy="2821021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900" b="1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5385880" y="2234119"/>
              <a:ext cx="3330102" cy="3330102"/>
            </a:xfrm>
            <a:prstGeom prst="donut">
              <a:avLst>
                <a:gd name="adj" fmla="val 7437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900" b="1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>
              <a:stCxn id="30" idx="0"/>
              <a:endCxn id="34" idx="4"/>
            </p:cNvCxnSpPr>
            <p:nvPr/>
          </p:nvCxnSpPr>
          <p:spPr>
            <a:xfrm rot="16200000" flipH="1" flipV="1">
              <a:off x="5860626" y="3406591"/>
              <a:ext cx="2362778" cy="178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4" idx="2"/>
              <a:endCxn id="30" idx="2"/>
            </p:cNvCxnSpPr>
            <p:nvPr/>
          </p:nvCxnSpPr>
          <p:spPr>
            <a:xfrm rot="10800000">
              <a:off x="5385880" y="3899171"/>
              <a:ext cx="956554" cy="1082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0" idx="5"/>
            </p:cNvCxnSpPr>
            <p:nvPr/>
          </p:nvCxnSpPr>
          <p:spPr>
            <a:xfrm rot="16200000" flipH="1">
              <a:off x="7529208" y="4377447"/>
              <a:ext cx="718548" cy="67963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lowchart: Connector 33"/>
            <p:cNvSpPr/>
            <p:nvPr/>
          </p:nvSpPr>
          <p:spPr>
            <a:xfrm>
              <a:off x="6342434" y="3223096"/>
              <a:ext cx="1381328" cy="1373801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data1</a:t>
              </a:r>
            </a:p>
            <a:p>
              <a:pPr algn="ctr"/>
              <a:r>
                <a:rPr lang="en-US" sz="900" b="1" dirty="0"/>
                <a:t>data2</a:t>
              </a:r>
              <a:endParaRPr lang="en-SG" sz="900" b="1" dirty="0"/>
            </a:p>
          </p:txBody>
        </p:sp>
        <p:cxnSp>
          <p:nvCxnSpPr>
            <p:cNvPr id="35" name="Straight Connector 34"/>
            <p:cNvCxnSpPr>
              <a:stCxn id="34" idx="3"/>
              <a:endCxn id="30" idx="3"/>
            </p:cNvCxnSpPr>
            <p:nvPr/>
          </p:nvCxnSpPr>
          <p:spPr>
            <a:xfrm rot="5400000">
              <a:off x="5868729" y="4400543"/>
              <a:ext cx="680830" cy="67116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7"/>
              <a:endCxn id="30" idx="7"/>
            </p:cNvCxnSpPr>
            <p:nvPr/>
          </p:nvCxnSpPr>
          <p:spPr>
            <a:xfrm rot="5400000" flipH="1" flipV="1">
              <a:off x="7523644" y="2719629"/>
              <a:ext cx="702483" cy="70682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 rot="5720855">
              <a:off x="7315201" y="3819188"/>
              <a:ext cx="1322961" cy="38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function3</a:t>
              </a:r>
              <a:endParaRPr lang="en-SG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297053">
              <a:off x="7242011" y="2762490"/>
              <a:ext cx="476613" cy="38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f2</a:t>
              </a:r>
              <a:endParaRPr lang="en-SG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8566422">
              <a:off x="5638801" y="3062624"/>
              <a:ext cx="1322961" cy="38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function1</a:t>
              </a:r>
              <a:endParaRPr lang="en-SG" sz="9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3097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2426" y="2005013"/>
              <a:ext cx="1243013" cy="342900"/>
            </p14:xfrm>
          </p:contentPart>
        </mc:Choice>
        <mc:Fallback xmlns="">
          <p:pic>
            <p:nvPicPr>
              <p:cNvPr id="243097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3628" y="1975149"/>
                <a:ext cx="1306010" cy="406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309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1625" y="3452813"/>
              <a:ext cx="1339850" cy="785812"/>
            </p14:xfrm>
          </p:contentPart>
        </mc:Choice>
        <mc:Fallback xmlns="">
          <p:pic>
            <p:nvPicPr>
              <p:cNvPr id="24309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1903" y="3422216"/>
                <a:ext cx="1381619" cy="830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309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1125" y="2130426"/>
              <a:ext cx="217488" cy="219075"/>
            </p14:xfrm>
          </p:contentPart>
        </mc:Choice>
        <mc:Fallback xmlns="">
          <p:pic>
            <p:nvPicPr>
              <p:cNvPr id="24309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2483" y="2117835"/>
                <a:ext cx="238013" cy="242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3098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1950" y="3662364"/>
              <a:ext cx="508000" cy="1316037"/>
            </p14:xfrm>
          </p:contentPart>
        </mc:Choice>
        <mc:Fallback xmlns="">
          <p:pic>
            <p:nvPicPr>
              <p:cNvPr id="243098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4389" y="3654805"/>
                <a:ext cx="552283" cy="1357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3098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9813" y="3025775"/>
              <a:ext cx="2089150" cy="427038"/>
            </p14:xfrm>
          </p:contentPart>
        </mc:Choice>
        <mc:Fallback xmlns="">
          <p:pic>
            <p:nvPicPr>
              <p:cNvPr id="243098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8293" y="2998050"/>
                <a:ext cx="2134872" cy="488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3098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67914" y="2995613"/>
              <a:ext cx="700087" cy="315912"/>
            </p14:xfrm>
          </p:contentPart>
        </mc:Choice>
        <mc:Fallback xmlns="">
          <p:pic>
            <p:nvPicPr>
              <p:cNvPr id="243098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59271" y="2978342"/>
                <a:ext cx="726016" cy="341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3098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87901" y="3203576"/>
              <a:ext cx="779463" cy="1692275"/>
            </p14:xfrm>
          </p:contentPart>
        </mc:Choice>
        <mc:Fallback xmlns="">
          <p:pic>
            <p:nvPicPr>
              <p:cNvPr id="243098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63059" y="3190617"/>
                <a:ext cx="838868" cy="1740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3098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75800" y="3300414"/>
              <a:ext cx="425450" cy="541337"/>
            </p14:xfrm>
          </p:contentPart>
        </mc:Choice>
        <mc:Fallback xmlns="">
          <p:pic>
            <p:nvPicPr>
              <p:cNvPr id="243098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41966" y="3292496"/>
                <a:ext cx="467203" cy="583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309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3900" y="4675188"/>
              <a:ext cx="1885950" cy="2182812"/>
            </p14:xfrm>
          </p:contentPart>
        </mc:Choice>
        <mc:Fallback xmlns="">
          <p:pic>
            <p:nvPicPr>
              <p:cNvPr id="24309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66462" y="4667988"/>
                <a:ext cx="1944627" cy="2226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3098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6114" y="4811714"/>
              <a:ext cx="1214437" cy="700087"/>
            </p14:xfrm>
          </p:contentPart>
        </mc:Choice>
        <mc:Fallback xmlns="">
          <p:pic>
            <p:nvPicPr>
              <p:cNvPr id="243098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07032" y="4776440"/>
                <a:ext cx="1269164" cy="758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" name="Ink 2"/>
              <p14:cNvContentPartPr/>
              <p14:nvPr/>
            </p14:nvContentPartPr>
            <p14:xfrm>
              <a:off x="4474934" y="1470600"/>
              <a:ext cx="3965433" cy="2347126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52254" y="1441801"/>
                <a:ext cx="4018353" cy="2405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Ink 39"/>
              <p14:cNvContentPartPr/>
              <p14:nvPr/>
            </p14:nvContentPartPr>
            <p14:xfrm>
              <a:off x="6256915" y="1224381"/>
              <a:ext cx="979920" cy="8845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29195" y="1199181"/>
                <a:ext cx="1042560" cy="9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19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92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grpSp>
        <p:nvGrpSpPr>
          <p:cNvPr id="2343946" name="Group 10"/>
          <p:cNvGrpSpPr>
            <a:grpSpLocks/>
          </p:cNvGrpSpPr>
          <p:nvPr/>
        </p:nvGrpSpPr>
        <p:grpSpPr bwMode="auto">
          <a:xfrm>
            <a:off x="1179512" y="1185863"/>
            <a:ext cx="2414588" cy="5097462"/>
            <a:chOff x="107" y="747"/>
            <a:chExt cx="1521" cy="321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4393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7" y="1772"/>
                <a:ext cx="867" cy="2186"/>
              </p14:xfrm>
            </p:contentPart>
          </mc:Choice>
          <mc:Fallback xmlns="">
            <p:pic>
              <p:nvPicPr>
                <p:cNvPr id="234393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" y="1758"/>
                  <a:ext cx="894" cy="2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43940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4" y="1310"/>
                <a:ext cx="187" cy="317"/>
              </p14:xfrm>
            </p:contentPart>
          </mc:Choice>
          <mc:Fallback xmlns="">
            <p:pic>
              <p:nvPicPr>
                <p:cNvPr id="2343940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2" y="1294"/>
                  <a:ext cx="215" cy="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43941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00" y="747"/>
                <a:ext cx="1028" cy="462"/>
              </p14:xfrm>
            </p:contentPart>
          </mc:Choice>
          <mc:Fallback xmlns="">
            <p:pic>
              <p:nvPicPr>
                <p:cNvPr id="2343941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" y="734"/>
                  <a:ext cx="1048" cy="48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3945" name="Group 9"/>
          <p:cNvGrpSpPr>
            <a:grpSpLocks/>
          </p:cNvGrpSpPr>
          <p:nvPr/>
        </p:nvGrpSpPr>
        <p:grpSpPr bwMode="auto">
          <a:xfrm>
            <a:off x="9456738" y="1468439"/>
            <a:ext cx="1223962" cy="3292475"/>
            <a:chOff x="4727" y="925"/>
            <a:chExt cx="771" cy="20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43938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50" y="1990"/>
                <a:ext cx="748" cy="1009"/>
              </p14:xfrm>
            </p:contentPart>
          </mc:Choice>
          <mc:Fallback xmlns="">
            <p:pic>
              <p:nvPicPr>
                <p:cNvPr id="2343938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35" y="1975"/>
                  <a:ext cx="780" cy="1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43942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27" y="925"/>
                <a:ext cx="356" cy="199"/>
              </p14:xfrm>
            </p:contentPart>
          </mc:Choice>
          <mc:Fallback xmlns="">
            <p:pic>
              <p:nvPicPr>
                <p:cNvPr id="2343942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4" y="920"/>
                  <a:ext cx="379" cy="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43943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19" y="1426"/>
                <a:ext cx="628" cy="419"/>
              </p14:xfrm>
            </p:contentPart>
          </mc:Choice>
          <mc:Fallback xmlns="">
            <p:pic>
              <p:nvPicPr>
                <p:cNvPr id="2343943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08" y="1411"/>
                  <a:ext cx="650" cy="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43944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35" y="1183"/>
                <a:ext cx="566" cy="206"/>
              </p14:xfrm>
            </p:contentPart>
          </mc:Choice>
          <mc:Fallback xmlns="">
            <p:pic>
              <p:nvPicPr>
                <p:cNvPr id="234394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22" y="1171"/>
                  <a:ext cx="593" cy="23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631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OOP: Classes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276" name="Picture 4" descr="C:\Users\adminNUS\AppData\Local\Microsoft\Windows\Temporary Internet Files\Content.IE5\EJGT1B3T\MC900434385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9262" y="797520"/>
            <a:ext cx="1473976" cy="1335563"/>
          </a:xfrm>
          <a:prstGeom prst="rect">
            <a:avLst/>
          </a:prstGeom>
          <a:noFill/>
        </p:spPr>
      </p:pic>
      <p:pic>
        <p:nvPicPr>
          <p:cNvPr id="2358280" name="Picture 8" descr="C:\Users\adminNUS\AppData\Local\Microsoft\Windows\Temporary Internet Files\Content.IE5\EJGT1B3T\MC900434379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3018" y="5039834"/>
            <a:ext cx="1390821" cy="1249141"/>
          </a:xfrm>
          <a:prstGeom prst="rect">
            <a:avLst/>
          </a:prstGeom>
          <a:noFill/>
        </p:spPr>
      </p:pic>
      <p:pic>
        <p:nvPicPr>
          <p:cNvPr id="2358281" name="Picture 9" descr="C:\Users\adminNUS\AppData\Local\Microsoft\Windows\Temporary Internet Files\Content.IE5\P05M8FAG\MC900442038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67332" y="2806995"/>
            <a:ext cx="1476259" cy="183993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582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6675" y="1801814"/>
              <a:ext cx="179388" cy="180975"/>
            </p14:xfrm>
          </p:contentPart>
        </mc:Choice>
        <mc:Fallback xmlns="">
          <p:pic>
            <p:nvPicPr>
              <p:cNvPr id="23582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7670" y="1790301"/>
                <a:ext cx="200641" cy="19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582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6413" y="2711451"/>
              <a:ext cx="55562" cy="169863"/>
            </p14:xfrm>
          </p:contentPart>
        </mc:Choice>
        <mc:Fallback xmlns="">
          <p:pic>
            <p:nvPicPr>
              <p:cNvPr id="23582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5228" y="2700655"/>
                <a:ext cx="69994" cy="183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582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0414" y="2162176"/>
              <a:ext cx="644525" cy="593725"/>
            </p14:xfrm>
          </p:contentPart>
        </mc:Choice>
        <mc:Fallback xmlns="">
          <p:pic>
            <p:nvPicPr>
              <p:cNvPr id="23582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29972" y="2149934"/>
                <a:ext cx="667209" cy="618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5828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3275" y="3332164"/>
              <a:ext cx="395288" cy="327025"/>
            </p14:xfrm>
          </p:contentPart>
        </mc:Choice>
        <mc:Fallback xmlns="">
          <p:pic>
            <p:nvPicPr>
              <p:cNvPr id="235828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1035" y="3318478"/>
                <a:ext cx="419768" cy="352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582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9701" y="3284539"/>
              <a:ext cx="646113" cy="403225"/>
            </p14:xfrm>
          </p:contentPart>
        </mc:Choice>
        <mc:Fallback xmlns="">
          <p:pic>
            <p:nvPicPr>
              <p:cNvPr id="23582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69257" y="3272298"/>
                <a:ext cx="670243" cy="426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5828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8038" y="3444876"/>
              <a:ext cx="1098550" cy="542925"/>
            </p14:xfrm>
          </p:contentPart>
        </mc:Choice>
        <mc:Fallback xmlns="">
          <p:pic>
            <p:nvPicPr>
              <p:cNvPr id="235828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76516" y="3433355"/>
                <a:ext cx="1121954" cy="566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582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64451" y="3636964"/>
              <a:ext cx="161925" cy="238125"/>
            </p14:xfrm>
          </p:contentPart>
        </mc:Choice>
        <mc:Fallback xmlns="">
          <p:pic>
            <p:nvPicPr>
              <p:cNvPr id="23582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57254" y="3626157"/>
                <a:ext cx="181356" cy="252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582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3914" y="4322763"/>
              <a:ext cx="173037" cy="195262"/>
            </p14:xfrm>
          </p:contentPart>
        </mc:Choice>
        <mc:Fallback xmlns="">
          <p:pic>
            <p:nvPicPr>
              <p:cNvPr id="23582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00309" y="4311955"/>
                <a:ext cx="187096" cy="216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5829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3938" y="4513264"/>
              <a:ext cx="849312" cy="293687"/>
            </p14:xfrm>
          </p:contentPart>
        </mc:Choice>
        <mc:Fallback xmlns="">
          <p:pic>
            <p:nvPicPr>
              <p:cNvPr id="235829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00699" y="4510025"/>
                <a:ext cx="863347" cy="307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5829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3325" y="4433888"/>
              <a:ext cx="1169988" cy="215900"/>
            </p14:xfrm>
          </p:contentPart>
        </mc:Choice>
        <mc:Fallback xmlns="">
          <p:pic>
            <p:nvPicPr>
              <p:cNvPr id="235829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2165" y="4429923"/>
                <a:ext cx="1185108" cy="231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5829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29114" y="4543426"/>
              <a:ext cx="833437" cy="974725"/>
            </p14:xfrm>
          </p:contentPart>
        </mc:Choice>
        <mc:Fallback xmlns="">
          <p:pic>
            <p:nvPicPr>
              <p:cNvPr id="235829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7958" y="4532628"/>
                <a:ext cx="856108" cy="996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5829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7764" y="4443414"/>
              <a:ext cx="827087" cy="401637"/>
            </p14:xfrm>
          </p:contentPart>
        </mc:Choice>
        <mc:Fallback xmlns="">
          <p:pic>
            <p:nvPicPr>
              <p:cNvPr id="235829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16607" y="4432257"/>
                <a:ext cx="850482" cy="425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5829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0314" y="5230814"/>
              <a:ext cx="276225" cy="244475"/>
            </p14:xfrm>
          </p:contentPart>
        </mc:Choice>
        <mc:Fallback xmlns="">
          <p:pic>
            <p:nvPicPr>
              <p:cNvPr id="235829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77796" y="5220747"/>
                <a:ext cx="291691" cy="258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5829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2289" y="4583113"/>
              <a:ext cx="1309687" cy="252412"/>
            </p14:xfrm>
          </p:contentPart>
        </mc:Choice>
        <mc:Fallback xmlns="">
          <p:pic>
            <p:nvPicPr>
              <p:cNvPr id="235829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31489" y="4572671"/>
                <a:ext cx="1326967" cy="274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5829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9438" y="5529263"/>
              <a:ext cx="1701800" cy="398462"/>
            </p14:xfrm>
          </p:contentPart>
        </mc:Choice>
        <mc:Fallback xmlns="">
          <p:pic>
            <p:nvPicPr>
              <p:cNvPr id="235829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77917" y="5518465"/>
                <a:ext cx="1716561" cy="411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5829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1413" y="6100764"/>
              <a:ext cx="482600" cy="363537"/>
            </p14:xfrm>
          </p:contentPart>
        </mc:Choice>
        <mc:Fallback xmlns="">
          <p:pic>
            <p:nvPicPr>
              <p:cNvPr id="235829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40257" y="6089246"/>
                <a:ext cx="507432" cy="385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5830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1513" y="2424113"/>
              <a:ext cx="787400" cy="419100"/>
            </p14:xfrm>
          </p:contentPart>
        </mc:Choice>
        <mc:Fallback xmlns="">
          <p:pic>
            <p:nvPicPr>
              <p:cNvPr id="235830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47554" y="2420512"/>
                <a:ext cx="800355" cy="42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5830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94938" y="1884364"/>
              <a:ext cx="57150" cy="77787"/>
            </p14:xfrm>
          </p:contentPart>
        </mc:Choice>
        <mc:Fallback xmlns="">
          <p:pic>
            <p:nvPicPr>
              <p:cNvPr id="235830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83077" y="1876801"/>
                <a:ext cx="73325" cy="88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5830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80525" y="1962151"/>
              <a:ext cx="84138" cy="157163"/>
            </p14:xfrm>
          </p:contentPart>
        </mc:Choice>
        <mc:Fallback xmlns="">
          <p:pic>
            <p:nvPicPr>
              <p:cNvPr id="235830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69738" y="1950616"/>
                <a:ext cx="107150" cy="180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5830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42463" y="1795464"/>
              <a:ext cx="1001712" cy="312737"/>
            </p14:xfrm>
          </p:contentPart>
        </mc:Choice>
        <mc:Fallback xmlns="">
          <p:pic>
            <p:nvPicPr>
              <p:cNvPr id="235830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30945" y="1783588"/>
                <a:ext cx="1017909" cy="333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5830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749263" y="14885988"/>
              <a:ext cx="0" cy="0"/>
            </p14:xfrm>
          </p:contentPart>
        </mc:Choice>
        <mc:Fallback xmlns="">
          <p:pic>
            <p:nvPicPr>
              <p:cNvPr id="235830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4749263" y="1488598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5830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12263" y="977900"/>
              <a:ext cx="825500" cy="1570038"/>
            </p14:xfrm>
          </p:contentPart>
        </mc:Choice>
        <mc:Fallback xmlns="">
          <p:pic>
            <p:nvPicPr>
              <p:cNvPr id="235830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201823" y="966019"/>
                <a:ext cx="838460" cy="1594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5830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21801" y="3008313"/>
              <a:ext cx="455613" cy="603250"/>
            </p14:xfrm>
          </p:contentPart>
        </mc:Choice>
        <mc:Fallback xmlns="">
          <p:pic>
            <p:nvPicPr>
              <p:cNvPr id="235830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18202" y="2998595"/>
                <a:ext cx="469648" cy="620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5830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94838" y="4987926"/>
              <a:ext cx="520700" cy="779463"/>
            </p14:xfrm>
          </p:contentPart>
        </mc:Choice>
        <mc:Fallback xmlns="">
          <p:pic>
            <p:nvPicPr>
              <p:cNvPr id="235830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487286" y="4977485"/>
                <a:ext cx="538320" cy="793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5830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4739" y="3789364"/>
              <a:ext cx="242887" cy="212725"/>
            </p14:xfrm>
          </p:contentPart>
        </mc:Choice>
        <mc:Fallback xmlns="">
          <p:pic>
            <p:nvPicPr>
              <p:cNvPr id="235830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04664" y="3779286"/>
                <a:ext cx="265556" cy="227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830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2988" y="4135438"/>
              <a:ext cx="171450" cy="38100"/>
            </p14:xfrm>
          </p:contentPart>
        </mc:Choice>
        <mc:Fallback xmlns="">
          <p:pic>
            <p:nvPicPr>
              <p:cNvPr id="235830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80106" y="4127530"/>
                <a:ext cx="182256" cy="48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35831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9775" y="4175126"/>
              <a:ext cx="128588" cy="9525"/>
            </p14:xfrm>
          </p:contentPart>
        </mc:Choice>
        <mc:Fallback xmlns="">
          <p:pic>
            <p:nvPicPr>
              <p:cNvPr id="235831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76183" y="4170730"/>
                <a:ext cx="135413" cy="19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5831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7988" y="4176713"/>
              <a:ext cx="158750" cy="12700"/>
            </p14:xfrm>
          </p:contentPart>
        </mc:Choice>
        <mc:Fallback xmlns="">
          <p:pic>
            <p:nvPicPr>
              <p:cNvPr id="235831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44028" y="4166553"/>
                <a:ext cx="166670" cy="2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5831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4864" y="4173538"/>
              <a:ext cx="638175" cy="228600"/>
            </p14:xfrm>
          </p:contentPart>
        </mc:Choice>
        <mc:Fallback xmlns="">
          <p:pic>
            <p:nvPicPr>
              <p:cNvPr id="235831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61899" y="4165618"/>
                <a:ext cx="655102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5831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10538" y="2159000"/>
              <a:ext cx="1003300" cy="274638"/>
            </p14:xfrm>
          </p:contentPart>
        </mc:Choice>
        <mc:Fallback xmlns="">
          <p:pic>
            <p:nvPicPr>
              <p:cNvPr id="235831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99734" y="2154681"/>
                <a:ext cx="1024907" cy="290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35831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59764" y="6256338"/>
              <a:ext cx="1279525" cy="315912"/>
            </p14:xfrm>
          </p:contentPart>
        </mc:Choice>
        <mc:Fallback xmlns="">
          <p:pic>
            <p:nvPicPr>
              <p:cNvPr id="235831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47883" y="6244105"/>
                <a:ext cx="1304007" cy="33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5831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6389" y="1816101"/>
              <a:ext cx="2422525" cy="1546225"/>
            </p14:xfrm>
          </p:contentPart>
        </mc:Choice>
        <mc:Fallback xmlns="">
          <p:pic>
            <p:nvPicPr>
              <p:cNvPr id="235831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76669" y="1803501"/>
                <a:ext cx="2444846" cy="1568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5831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3225" y="3705226"/>
              <a:ext cx="2349500" cy="201613"/>
            </p14:xfrm>
          </p:contentPart>
        </mc:Choice>
        <mc:Fallback xmlns="">
          <p:pic>
            <p:nvPicPr>
              <p:cNvPr id="235831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76386" y="3702351"/>
                <a:ext cx="2367498" cy="215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5831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67339" y="4351338"/>
              <a:ext cx="2433637" cy="1035050"/>
            </p14:xfrm>
          </p:contentPart>
        </mc:Choice>
        <mc:Fallback xmlns="">
          <p:pic>
            <p:nvPicPr>
              <p:cNvPr id="235831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57619" y="4341618"/>
                <a:ext cx="2454877" cy="1056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5831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5176" y="3868739"/>
              <a:ext cx="1838325" cy="90487"/>
            </p14:xfrm>
          </p:contentPart>
        </mc:Choice>
        <mc:Fallback xmlns="">
          <p:pic>
            <p:nvPicPr>
              <p:cNvPr id="235831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26535" y="3861529"/>
                <a:ext cx="1859927" cy="108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5832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4938" y="2428876"/>
              <a:ext cx="1217612" cy="366713"/>
            </p14:xfrm>
          </p:contentPart>
        </mc:Choice>
        <mc:Fallback xmlns="">
          <p:pic>
            <p:nvPicPr>
              <p:cNvPr id="235832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37017" y="2422758"/>
                <a:ext cx="1238494" cy="382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" name="Ink 2"/>
              <p14:cNvContentPartPr/>
              <p14:nvPr/>
            </p14:nvContentPartPr>
            <p14:xfrm>
              <a:off x="5634840" y="2125440"/>
              <a:ext cx="2184480" cy="140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624760" y="2117520"/>
                <a:ext cx="2200680" cy="1412640"/>
              </a:xfrm>
              <a:prstGeom prst="rect">
                <a:avLst/>
              </a:prstGeom>
            </p:spPr>
          </p:pic>
        </mc:Fallback>
      </mc:AlternateContent>
      <p:pic>
        <p:nvPicPr>
          <p:cNvPr id="7170" name="[Picture 2]" descr="http://img1.wikia.nocookie.net/__cb20130628054547/clubpenguin/images/f/ff/Emoticons_Nerd_Monster_Takeover_2013.png"/>
          <p:cNvPicPr>
            <a:picLocks noChangeAspect="1" noChangeArrowheads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1" y="3143184"/>
            <a:ext cx="1541463" cy="128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74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29064" y="1955801"/>
            <a:ext cx="5799137" cy="4797425"/>
            <a:chOff x="2405063" y="1955800"/>
            <a:chExt cx="5799137" cy="47974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60322" name="Ink 2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618288" y="4583113"/>
                <a:ext cx="1309687" cy="252412"/>
              </p14:xfrm>
            </p:contentPart>
          </mc:Choice>
          <mc:Fallback xmlns="">
            <p:pic>
              <p:nvPicPr>
                <p:cNvPr id="2360322" name="Ink 2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07488" y="4572671"/>
                  <a:ext cx="1326967" cy="274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60323" name="Ink 4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586538" y="2159000"/>
                <a:ext cx="1003300" cy="274638"/>
              </p14:xfrm>
            </p:contentPart>
          </mc:Choice>
          <mc:Fallback xmlns="">
            <p:pic>
              <p:nvPicPr>
                <p:cNvPr id="2360323" name="Ink 4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5734" y="2154681"/>
                  <a:ext cx="1024907" cy="290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60324" name="Ink 4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735763" y="6256338"/>
                <a:ext cx="1279525" cy="315912"/>
              </p14:xfrm>
            </p:contentPart>
          </mc:Choice>
          <mc:Fallback xmlns="">
            <p:pic>
              <p:nvPicPr>
                <p:cNvPr id="2360324" name="Ink 4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23882" y="6244105"/>
                  <a:ext cx="1304007" cy="334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60325" name="Ink 4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52700" y="2433638"/>
                <a:ext cx="909638" cy="361950"/>
              </p14:xfrm>
            </p:contentPart>
          </mc:Choice>
          <mc:Fallback xmlns="">
            <p:pic>
              <p:nvPicPr>
                <p:cNvPr id="2360325" name="Ink 4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42621" y="2421753"/>
                  <a:ext cx="933036" cy="383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60326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319838" y="4241800"/>
                <a:ext cx="1785937" cy="925513"/>
              </p14:xfrm>
            </p:contentPart>
          </mc:Choice>
          <mc:Fallback xmlns="">
            <p:pic>
              <p:nvPicPr>
                <p:cNvPr id="2360326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17318" y="4230281"/>
                  <a:ext cx="1801057" cy="94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60327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821113" y="2533650"/>
                <a:ext cx="4383087" cy="4219575"/>
              </p14:xfrm>
            </p:contentPart>
          </mc:Choice>
          <mc:Fallback xmlns="">
            <p:pic>
              <p:nvPicPr>
                <p:cNvPr id="2360327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13553" y="2523930"/>
                  <a:ext cx="4402526" cy="42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60328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09825" y="2274888"/>
                <a:ext cx="25400" cy="871537"/>
              </p14:xfrm>
            </p:contentPart>
          </mc:Choice>
          <mc:Fallback xmlns="">
            <p:pic>
              <p:nvPicPr>
                <p:cNvPr id="2360328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00524" y="2272008"/>
                  <a:ext cx="46149" cy="882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60329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05063" y="2192338"/>
                <a:ext cx="1392237" cy="1016000"/>
              </p14:xfrm>
            </p:contentPart>
          </mc:Choice>
          <mc:Fallback xmlns="">
            <p:pic>
              <p:nvPicPr>
                <p:cNvPr id="2360329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96425" y="2180821"/>
                  <a:ext cx="1413113" cy="1039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60330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302375" y="2036763"/>
                <a:ext cx="25400" cy="935037"/>
              </p14:xfrm>
            </p:contentPart>
          </mc:Choice>
          <mc:Fallback xmlns="">
            <p:pic>
              <p:nvPicPr>
                <p:cNvPr id="2360330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98746" y="2033523"/>
                  <a:ext cx="35560" cy="9447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60331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276975" y="1955800"/>
                <a:ext cx="1550988" cy="920750"/>
              </p14:xfrm>
            </p:contentPart>
          </mc:Choice>
          <mc:Fallback xmlns="">
            <p:pic>
              <p:nvPicPr>
                <p:cNvPr id="2360331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72656" y="1945357"/>
                  <a:ext cx="1566825" cy="934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60332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302375" y="2882900"/>
                <a:ext cx="1592263" cy="65088"/>
              </p14:xfrm>
            </p:contentPart>
          </mc:Choice>
          <mc:Fallback xmlns="">
            <p:pic>
              <p:nvPicPr>
                <p:cNvPr id="236033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97695" y="2871393"/>
                  <a:ext cx="1605943" cy="855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0336" name="Group 16"/>
          <p:cNvGrpSpPr>
            <a:grpSpLocks/>
          </p:cNvGrpSpPr>
          <p:nvPr/>
        </p:nvGrpSpPr>
        <p:grpSpPr bwMode="auto">
          <a:xfrm>
            <a:off x="1634332" y="3585080"/>
            <a:ext cx="2990850" cy="1189038"/>
            <a:chOff x="1251" y="431"/>
            <a:chExt cx="1884" cy="74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60338" name="Ink 1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355" y="431"/>
                <a:ext cx="232" cy="183"/>
              </p14:xfrm>
            </p:contentPart>
          </mc:Choice>
          <mc:Fallback xmlns="">
            <p:pic>
              <p:nvPicPr>
                <p:cNvPr id="2360338" name="Ink 1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48" y="423"/>
                  <a:ext cx="247" cy="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60339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28" y="433"/>
                <a:ext cx="469" cy="206"/>
              </p14:xfrm>
            </p:contentPart>
          </mc:Choice>
          <mc:Fallback xmlns="">
            <p:pic>
              <p:nvPicPr>
                <p:cNvPr id="2360339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20" y="425"/>
                  <a:ext cx="480" cy="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60340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33" y="455"/>
                <a:ext cx="186" cy="182"/>
              </p14:xfrm>
            </p:contentPart>
          </mc:Choice>
          <mc:Fallback xmlns="">
            <p:pic>
              <p:nvPicPr>
                <p:cNvPr id="2360340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27" y="448"/>
                  <a:ext cx="200" cy="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60341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51" y="717"/>
                <a:ext cx="595" cy="115"/>
              </p14:xfrm>
            </p:contentPart>
          </mc:Choice>
          <mc:Fallback xmlns="">
            <p:pic>
              <p:nvPicPr>
                <p:cNvPr id="2360341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44" y="713"/>
                  <a:ext cx="605" cy="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60342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98" y="678"/>
                <a:ext cx="375" cy="178"/>
              </p14:xfrm>
            </p:contentPart>
          </mc:Choice>
          <mc:Fallback xmlns="">
            <p:pic>
              <p:nvPicPr>
                <p:cNvPr id="2360342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93" y="671"/>
                  <a:ext cx="385" cy="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60343" name="Ink 2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49" y="697"/>
                <a:ext cx="355" cy="150"/>
              </p14:xfrm>
            </p:contentPart>
          </mc:Choice>
          <mc:Fallback xmlns="">
            <p:pic>
              <p:nvPicPr>
                <p:cNvPr id="2360343" name="Ink 2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42" y="694"/>
                  <a:ext cx="365" cy="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60344" name="Ink 2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978" y="614"/>
                <a:ext cx="157" cy="201"/>
              </p14:xfrm>
            </p:contentPart>
          </mc:Choice>
          <mc:Fallback xmlns="">
            <p:pic>
              <p:nvPicPr>
                <p:cNvPr id="2360344" name="Ink 2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70" y="607"/>
                  <a:ext cx="167" cy="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60345" name="Ink 2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07" y="885"/>
                <a:ext cx="1058" cy="195"/>
              </p14:xfrm>
            </p:contentPart>
          </mc:Choice>
          <mc:Fallback xmlns="">
            <p:pic>
              <p:nvPicPr>
                <p:cNvPr id="2360345" name="Ink 2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99" y="880"/>
                  <a:ext cx="1073" cy="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60346" name="Ink 2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68" y="935"/>
                <a:ext cx="44" cy="245"/>
              </p14:xfrm>
            </p:contentPart>
          </mc:Choice>
          <mc:Fallback xmlns="">
            <p:pic>
              <p:nvPicPr>
                <p:cNvPr id="2360346" name="Ink 2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61" y="928"/>
                  <a:ext cx="58" cy="2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" name="Ink 5"/>
              <p14:cNvContentPartPr/>
              <p14:nvPr/>
            </p14:nvContentPartPr>
            <p14:xfrm>
              <a:off x="3226144" y="3211200"/>
              <a:ext cx="739800" cy="263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213184" y="3198240"/>
                <a:ext cx="766440" cy="2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937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360595" y="875492"/>
            <a:ext cx="3365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Data = DOB</a:t>
            </a:r>
          </a:p>
          <a:p>
            <a:r>
              <a:rPr lang="en-US" sz="2800" dirty="0">
                <a:solidFill>
                  <a:srgbClr val="FFFF00"/>
                </a:solidFill>
              </a:rPr>
              <a:t>Behavior = </a:t>
            </a:r>
            <a:r>
              <a:rPr lang="en-US" sz="2800" dirty="0" err="1">
                <a:solidFill>
                  <a:srgbClr val="FFFF00"/>
                </a:solidFill>
              </a:rPr>
              <a:t>getAge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4392" y="1128410"/>
            <a:ext cx="5136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Behavior = </a:t>
            </a:r>
            <a:r>
              <a:rPr lang="en-US" sz="2800" dirty="0" err="1">
                <a:solidFill>
                  <a:srgbClr val="FFC000"/>
                </a:solidFill>
              </a:rPr>
              <a:t>calculateAvgAge</a:t>
            </a:r>
            <a:r>
              <a:rPr lang="en-US" sz="2800" dirty="0">
                <a:solidFill>
                  <a:srgbClr val="FFC000"/>
                </a:solidFill>
              </a:rPr>
              <a:t>() </a:t>
            </a:r>
          </a:p>
          <a:p>
            <a:r>
              <a:rPr lang="en-US" sz="2800" dirty="0">
                <a:solidFill>
                  <a:srgbClr val="FFC000"/>
                </a:solidFill>
              </a:rPr>
              <a:t>Data = students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2167732" y="5010247"/>
            <a:ext cx="3677054" cy="1523788"/>
            <a:chOff x="930161" y="5509315"/>
            <a:chExt cx="7398727" cy="1144402"/>
          </a:xfrm>
        </p:grpSpPr>
        <p:sp>
          <p:nvSpPr>
            <p:cNvPr id="14" name="TextBox 13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045219" y="5509315"/>
              <a:ext cx="7283669" cy="977464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Object structure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69890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2289" y="4583113"/>
              <a:ext cx="1309687" cy="252412"/>
            </p14:xfrm>
          </p:contentPart>
        </mc:Choice>
        <mc:Fallback xmlns="">
          <p:pic>
            <p:nvPicPr>
              <p:cNvPr id="2469890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1489" y="4572671"/>
                <a:ext cx="1326967" cy="274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6989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10538" y="2159000"/>
              <a:ext cx="1003300" cy="274638"/>
            </p14:xfrm>
          </p:contentPart>
        </mc:Choice>
        <mc:Fallback xmlns="">
          <p:pic>
            <p:nvPicPr>
              <p:cNvPr id="246989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9734" y="2154681"/>
                <a:ext cx="1024907" cy="290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6989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59764" y="6256338"/>
              <a:ext cx="1279525" cy="315912"/>
            </p14:xfrm>
          </p:contentPart>
        </mc:Choice>
        <mc:Fallback xmlns="">
          <p:pic>
            <p:nvPicPr>
              <p:cNvPr id="246989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47883" y="6244105"/>
                <a:ext cx="1304007" cy="33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6989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6700" y="2433638"/>
              <a:ext cx="909638" cy="361950"/>
            </p14:xfrm>
          </p:contentPart>
        </mc:Choice>
        <mc:Fallback xmlns="">
          <p:pic>
            <p:nvPicPr>
              <p:cNvPr id="246989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6621" y="2421753"/>
                <a:ext cx="933036" cy="383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6989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3839" y="4241801"/>
              <a:ext cx="1785937" cy="925513"/>
            </p14:xfrm>
          </p:contentPart>
        </mc:Choice>
        <mc:Fallback xmlns="">
          <p:pic>
            <p:nvPicPr>
              <p:cNvPr id="246989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41319" y="4230282"/>
                <a:ext cx="1801057" cy="947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6989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5114" y="2533651"/>
              <a:ext cx="4383087" cy="4219575"/>
            </p14:xfrm>
          </p:contentPart>
        </mc:Choice>
        <mc:Fallback xmlns="">
          <p:pic>
            <p:nvPicPr>
              <p:cNvPr id="246989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37554" y="2523931"/>
                <a:ext cx="4402526" cy="4232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6989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3825" y="2274889"/>
              <a:ext cx="25400" cy="871537"/>
            </p14:xfrm>
          </p:contentPart>
        </mc:Choice>
        <mc:Fallback xmlns="">
          <p:pic>
            <p:nvPicPr>
              <p:cNvPr id="246989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24524" y="2272009"/>
                <a:ext cx="46149" cy="882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6989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9064" y="2192338"/>
              <a:ext cx="1392237" cy="1016000"/>
            </p14:xfrm>
          </p:contentPart>
        </mc:Choice>
        <mc:Fallback xmlns="">
          <p:pic>
            <p:nvPicPr>
              <p:cNvPr id="246989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20426" y="2180821"/>
                <a:ext cx="1413113" cy="1039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6989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6375" y="2036764"/>
              <a:ext cx="25400" cy="935037"/>
            </p14:xfrm>
          </p:contentPart>
        </mc:Choice>
        <mc:Fallback xmlns="">
          <p:pic>
            <p:nvPicPr>
              <p:cNvPr id="246989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22746" y="2033524"/>
                <a:ext cx="35560" cy="944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6989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0975" y="1955800"/>
              <a:ext cx="1550988" cy="920750"/>
            </p14:xfrm>
          </p:contentPart>
        </mc:Choice>
        <mc:Fallback xmlns="">
          <p:pic>
            <p:nvPicPr>
              <p:cNvPr id="246989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96655" y="1945361"/>
                <a:ext cx="1566829" cy="934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6990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6376" y="2882900"/>
              <a:ext cx="1592263" cy="65088"/>
            </p14:xfrm>
          </p:contentPart>
        </mc:Choice>
        <mc:Fallback xmlns="">
          <p:pic>
            <p:nvPicPr>
              <p:cNvPr id="246990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21696" y="2871393"/>
                <a:ext cx="1605943" cy="85226"/>
              </a:xfrm>
              <a:prstGeom prst="rect">
                <a:avLst/>
              </a:prstGeom>
            </p:spPr>
          </p:pic>
        </mc:Fallback>
      </mc:AlternateContent>
      <p:grpSp>
        <p:nvGrpSpPr>
          <p:cNvPr id="2469901" name="Group 15"/>
          <p:cNvGrpSpPr>
            <a:grpSpLocks/>
          </p:cNvGrpSpPr>
          <p:nvPr/>
        </p:nvGrpSpPr>
        <p:grpSpPr bwMode="auto">
          <a:xfrm>
            <a:off x="3887062" y="6215827"/>
            <a:ext cx="1728787" cy="385762"/>
            <a:chOff x="1561" y="3421"/>
            <a:chExt cx="1089" cy="2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69902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61" y="3455"/>
                <a:ext cx="257" cy="209"/>
              </p14:xfrm>
            </p:contentPart>
          </mc:Choice>
          <mc:Fallback xmlns="">
            <p:pic>
              <p:nvPicPr>
                <p:cNvPr id="2469902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53" y="3449"/>
                  <a:ext cx="273" cy="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69903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86" y="3421"/>
                <a:ext cx="764" cy="210"/>
              </p14:xfrm>
            </p:contentPart>
          </mc:Choice>
          <mc:Fallback xmlns="">
            <p:pic>
              <p:nvPicPr>
                <p:cNvPr id="2469903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79" y="3419"/>
                  <a:ext cx="780" cy="21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12"/>
          <p:cNvGrpSpPr/>
          <p:nvPr/>
        </p:nvGrpSpPr>
        <p:grpSpPr>
          <a:xfrm>
            <a:off x="260630" y="0"/>
            <a:ext cx="2432402" cy="811298"/>
            <a:chOff x="1045218" y="5509315"/>
            <a:chExt cx="7283670" cy="977464"/>
          </a:xfrm>
        </p:grpSpPr>
        <p:sp>
          <p:nvSpPr>
            <p:cNvPr id="38" name="TextBox 37"/>
            <p:cNvSpPr txBox="1"/>
            <p:nvPr/>
          </p:nvSpPr>
          <p:spPr>
            <a:xfrm>
              <a:off x="1786946" y="5525309"/>
              <a:ext cx="5932575" cy="81026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1045218" y="5509315"/>
              <a:ext cx="7283670" cy="977464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000" b="1" i="0" u="none" strike="noStrike" kern="1200" cap="none" spc="0" normalizeH="0" noProof="0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  <a:t>Class</a:t>
              </a:r>
              <a:endParaRPr kumimoji="0" lang="en-SG" sz="4000" b="1" i="0" u="none" strike="noStrike" kern="1200" cap="none" spc="0" normalizeH="0" baseline="0" noProof="0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</p:grpSp>
      <p:sp>
        <p:nvSpPr>
          <p:cNvPr id="40" name="TextBox 36"/>
          <p:cNvSpPr txBox="1"/>
          <p:nvPr/>
        </p:nvSpPr>
        <p:spPr>
          <a:xfrm>
            <a:off x="2378723" y="-51375"/>
            <a:ext cx="588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A blueprint for creating objects.</a:t>
            </a:r>
            <a:endParaRPr lang="en-SG" sz="32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4098" y="474990"/>
            <a:ext cx="228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Class: Student</a:t>
            </a:r>
            <a:endParaRPr lang="en-SG" sz="2800" b="1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6560" y="756979"/>
            <a:ext cx="2090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Class: Admin</a:t>
            </a:r>
            <a:endParaRPr lang="en-SG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4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0" grpId="0"/>
      <p:bldP spid="3" grpId="0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23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360595" y="875492"/>
            <a:ext cx="3365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Data = DOB</a:t>
            </a:r>
          </a:p>
          <a:p>
            <a:r>
              <a:rPr lang="en-US" sz="2800" dirty="0">
                <a:solidFill>
                  <a:srgbClr val="FFFF00"/>
                </a:solidFill>
              </a:rPr>
              <a:t>Behavior = </a:t>
            </a:r>
            <a:r>
              <a:rPr lang="en-US" sz="2800" dirty="0" err="1">
                <a:solidFill>
                  <a:srgbClr val="FFFF00"/>
                </a:solidFill>
              </a:rPr>
              <a:t>getAge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4392" y="1128410"/>
            <a:ext cx="5136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Behavior = </a:t>
            </a:r>
            <a:r>
              <a:rPr lang="en-US" sz="2800" dirty="0" err="1">
                <a:solidFill>
                  <a:srgbClr val="FFC000"/>
                </a:solidFill>
              </a:rPr>
              <a:t>calculateAvgAge</a:t>
            </a:r>
            <a:r>
              <a:rPr lang="en-US" sz="2800" dirty="0">
                <a:solidFill>
                  <a:srgbClr val="FFC000"/>
                </a:solidFill>
              </a:rPr>
              <a:t>() </a:t>
            </a:r>
          </a:p>
          <a:p>
            <a:r>
              <a:rPr lang="en-US" sz="2800" dirty="0">
                <a:solidFill>
                  <a:srgbClr val="FFC000"/>
                </a:solidFill>
              </a:rPr>
              <a:t>Data = students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69890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2289" y="4583113"/>
              <a:ext cx="1309687" cy="252412"/>
            </p14:xfrm>
          </p:contentPart>
        </mc:Choice>
        <mc:Fallback xmlns="">
          <p:pic>
            <p:nvPicPr>
              <p:cNvPr id="2469890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1489" y="4572671"/>
                <a:ext cx="1326967" cy="274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6989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10538" y="2159000"/>
              <a:ext cx="1003300" cy="274638"/>
            </p14:xfrm>
          </p:contentPart>
        </mc:Choice>
        <mc:Fallback xmlns="">
          <p:pic>
            <p:nvPicPr>
              <p:cNvPr id="246989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9734" y="2154681"/>
                <a:ext cx="1024907" cy="290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6989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59764" y="6256338"/>
              <a:ext cx="1279525" cy="315912"/>
            </p14:xfrm>
          </p:contentPart>
        </mc:Choice>
        <mc:Fallback xmlns="">
          <p:pic>
            <p:nvPicPr>
              <p:cNvPr id="246989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47883" y="6244105"/>
                <a:ext cx="1304007" cy="33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6989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6700" y="2433638"/>
              <a:ext cx="909638" cy="361950"/>
            </p14:xfrm>
          </p:contentPart>
        </mc:Choice>
        <mc:Fallback xmlns="">
          <p:pic>
            <p:nvPicPr>
              <p:cNvPr id="246989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6621" y="2421753"/>
                <a:ext cx="933036" cy="383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6989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3839" y="4241801"/>
              <a:ext cx="1785937" cy="925513"/>
            </p14:xfrm>
          </p:contentPart>
        </mc:Choice>
        <mc:Fallback xmlns="">
          <p:pic>
            <p:nvPicPr>
              <p:cNvPr id="246989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41319" y="4230282"/>
                <a:ext cx="1801057" cy="947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6989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5114" y="2533651"/>
              <a:ext cx="4383087" cy="4219575"/>
            </p14:xfrm>
          </p:contentPart>
        </mc:Choice>
        <mc:Fallback xmlns="">
          <p:pic>
            <p:nvPicPr>
              <p:cNvPr id="246989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37554" y="2523931"/>
                <a:ext cx="4402526" cy="4232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6989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3825" y="2274889"/>
              <a:ext cx="25400" cy="871537"/>
            </p14:xfrm>
          </p:contentPart>
        </mc:Choice>
        <mc:Fallback xmlns="">
          <p:pic>
            <p:nvPicPr>
              <p:cNvPr id="246989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24524" y="2272009"/>
                <a:ext cx="46149" cy="882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6989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9064" y="2192338"/>
              <a:ext cx="1392237" cy="1016000"/>
            </p14:xfrm>
          </p:contentPart>
        </mc:Choice>
        <mc:Fallback xmlns="">
          <p:pic>
            <p:nvPicPr>
              <p:cNvPr id="246989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20426" y="2180821"/>
                <a:ext cx="1413113" cy="1039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6989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6375" y="2036764"/>
              <a:ext cx="25400" cy="935037"/>
            </p14:xfrm>
          </p:contentPart>
        </mc:Choice>
        <mc:Fallback xmlns="">
          <p:pic>
            <p:nvPicPr>
              <p:cNvPr id="246989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22746" y="2033524"/>
                <a:ext cx="35560" cy="944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6989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0975" y="1955800"/>
              <a:ext cx="1550988" cy="920750"/>
            </p14:xfrm>
          </p:contentPart>
        </mc:Choice>
        <mc:Fallback xmlns="">
          <p:pic>
            <p:nvPicPr>
              <p:cNvPr id="246989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96655" y="1945361"/>
                <a:ext cx="1566829" cy="934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6990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6376" y="2882900"/>
              <a:ext cx="1592263" cy="65088"/>
            </p14:xfrm>
          </p:contentPart>
        </mc:Choice>
        <mc:Fallback xmlns="">
          <p:pic>
            <p:nvPicPr>
              <p:cNvPr id="246990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21696" y="2871393"/>
                <a:ext cx="1605943" cy="85226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12"/>
          <p:cNvGrpSpPr/>
          <p:nvPr/>
        </p:nvGrpSpPr>
        <p:grpSpPr>
          <a:xfrm>
            <a:off x="260630" y="0"/>
            <a:ext cx="2432402" cy="811298"/>
            <a:chOff x="1045218" y="5509315"/>
            <a:chExt cx="7283670" cy="977464"/>
          </a:xfrm>
        </p:grpSpPr>
        <p:sp>
          <p:nvSpPr>
            <p:cNvPr id="38" name="TextBox 37"/>
            <p:cNvSpPr txBox="1"/>
            <p:nvPr/>
          </p:nvSpPr>
          <p:spPr>
            <a:xfrm>
              <a:off x="1786946" y="5525309"/>
              <a:ext cx="5932575" cy="81026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1045218" y="5509315"/>
              <a:ext cx="7283670" cy="977464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000" b="1" i="0" u="none" strike="noStrike" kern="1200" cap="none" spc="0" normalizeH="0" noProof="0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  <a:t>Class</a:t>
              </a:r>
              <a:endParaRPr kumimoji="0" lang="en-SG" sz="4000" b="1" i="0" u="none" strike="noStrike" kern="1200" cap="none" spc="0" normalizeH="0" baseline="0" noProof="0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</p:grpSp>
      <p:sp>
        <p:nvSpPr>
          <p:cNvPr id="40" name="TextBox 36"/>
          <p:cNvSpPr txBox="1"/>
          <p:nvPr/>
        </p:nvSpPr>
        <p:spPr>
          <a:xfrm>
            <a:off x="2378723" y="-51375"/>
            <a:ext cx="588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A blueprint for creating objects.</a:t>
            </a:r>
            <a:endParaRPr lang="en-SG" sz="32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4098" y="474990"/>
            <a:ext cx="228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Class: Student</a:t>
            </a:r>
            <a:endParaRPr lang="en-SG" sz="2800" b="1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6560" y="756979"/>
            <a:ext cx="2090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Class: Admin</a:t>
            </a:r>
            <a:endParaRPr lang="en-SG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360595" y="875492"/>
            <a:ext cx="3365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Data = DOB</a:t>
            </a:r>
          </a:p>
          <a:p>
            <a:r>
              <a:rPr lang="en-US" sz="2800" dirty="0">
                <a:solidFill>
                  <a:srgbClr val="FFFF00"/>
                </a:solidFill>
              </a:rPr>
              <a:t>Behavior = </a:t>
            </a:r>
            <a:r>
              <a:rPr lang="en-US" sz="2800" dirty="0" err="1">
                <a:solidFill>
                  <a:srgbClr val="FFFF00"/>
                </a:solidFill>
              </a:rPr>
              <a:t>getAge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35636" y="2033882"/>
            <a:ext cx="327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C000"/>
                </a:solidFill>
              </a:rPr>
              <a:t>totalStudents</a:t>
            </a:r>
            <a:endParaRPr lang="en-US" sz="2800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6989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3839" y="4241801"/>
              <a:ext cx="1880042" cy="966305"/>
            </p14:xfrm>
          </p:contentPart>
        </mc:Choice>
        <mc:Fallback xmlns="">
          <p:pic>
            <p:nvPicPr>
              <p:cNvPr id="246989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41319" y="4230282"/>
                <a:ext cx="1801057" cy="947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6989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0975" y="1955800"/>
              <a:ext cx="1617664" cy="1016001"/>
            </p14:xfrm>
          </p:contentPart>
        </mc:Choice>
        <mc:Fallback xmlns="">
          <p:pic>
            <p:nvPicPr>
              <p:cNvPr id="246989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22746" y="2033524"/>
                <a:ext cx="35560" cy="94475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7024098" y="474990"/>
            <a:ext cx="228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Class: Student</a:t>
            </a:r>
            <a:endParaRPr lang="en-SG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" name="Ink 4"/>
              <p14:cNvContentPartPr/>
              <p14:nvPr/>
            </p14:nvContentPartPr>
            <p14:xfrm>
              <a:off x="7909034" y="5997211"/>
              <a:ext cx="1819167" cy="756015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04715" y="5985691"/>
                <a:ext cx="1835365" cy="770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" name="Ink 5"/>
              <p14:cNvContentPartPr/>
              <p14:nvPr/>
            </p14:nvContentPartPr>
            <p14:xfrm>
              <a:off x="8110538" y="2159000"/>
              <a:ext cx="1003300" cy="274638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99734" y="2154681"/>
                <a:ext cx="1024907" cy="290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" name="Ink 6"/>
              <p14:cNvContentPartPr/>
              <p14:nvPr/>
            </p14:nvContentPartPr>
            <p14:xfrm>
              <a:off x="8142289" y="4583113"/>
              <a:ext cx="1309687" cy="252412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31489" y="4572671"/>
                <a:ext cx="1326967" cy="274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" name="Ink 7"/>
              <p14:cNvContentPartPr/>
              <p14:nvPr/>
            </p14:nvContentPartPr>
            <p14:xfrm>
              <a:off x="8259764" y="6256338"/>
              <a:ext cx="1279525" cy="315912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47883" y="6244105"/>
                <a:ext cx="1304007" cy="33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0" name="Ink 29"/>
              <p14:cNvContentPartPr/>
              <p14:nvPr/>
            </p14:nvContentPartPr>
            <p14:xfrm>
              <a:off x="7314674" y="2533291"/>
              <a:ext cx="489687" cy="49335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04959" y="2523568"/>
                <a:ext cx="509116" cy="68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2" name="Ink 31"/>
              <p14:cNvContentPartPr/>
              <p14:nvPr/>
            </p14:nvContentPartPr>
            <p14:xfrm>
              <a:off x="7427714" y="4475851"/>
              <a:ext cx="494007" cy="390255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416200" y="4464331"/>
                <a:ext cx="515595" cy="411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4" name="Ink 33"/>
              <p14:cNvContentPartPr/>
              <p14:nvPr/>
            </p14:nvContentPartPr>
            <p14:xfrm>
              <a:off x="7469114" y="5698771"/>
              <a:ext cx="576447" cy="692655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57599" y="5687251"/>
                <a:ext cx="598756" cy="714255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12"/>
          <p:cNvGrpSpPr/>
          <p:nvPr/>
        </p:nvGrpSpPr>
        <p:grpSpPr>
          <a:xfrm>
            <a:off x="570904" y="282105"/>
            <a:ext cx="4329464" cy="1432209"/>
            <a:chOff x="1045218" y="5509315"/>
            <a:chExt cx="7283670" cy="1496736"/>
          </a:xfrm>
        </p:grpSpPr>
        <p:sp>
          <p:nvSpPr>
            <p:cNvPr id="51" name="TextBox 50"/>
            <p:cNvSpPr txBox="1"/>
            <p:nvPr/>
          </p:nvSpPr>
          <p:spPr>
            <a:xfrm>
              <a:off x="1341534" y="5525307"/>
              <a:ext cx="6657764" cy="1480744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1045218" y="5509315"/>
              <a:ext cx="7283670" cy="977464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000" b="1" i="0" u="none" strike="noStrike" kern="1200" cap="none" spc="0" normalizeH="0" noProof="0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  <a:t>Class-level </a:t>
              </a:r>
              <a:br>
                <a:rPr kumimoji="0" lang="en-US" sz="4000" b="1" i="0" u="none" strike="noStrike" kern="1200" cap="none" spc="0" normalizeH="0" noProof="0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</a:br>
              <a:r>
                <a:rPr kumimoji="0" lang="en-US" sz="4000" b="1" i="0" u="none" strike="noStrike" kern="1200" cap="none" spc="0" normalizeH="0" noProof="0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  <a:t>members</a:t>
              </a:r>
              <a:endParaRPr kumimoji="0" lang="en-SG" sz="4000" b="1" i="0" u="none" strike="noStrike" kern="1200" cap="none" spc="0" normalizeH="0" baseline="0" noProof="0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360595" y="875492"/>
            <a:ext cx="3365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Data = DOB</a:t>
            </a:r>
          </a:p>
          <a:p>
            <a:r>
              <a:rPr lang="en-US" sz="2800" dirty="0">
                <a:solidFill>
                  <a:srgbClr val="FFFF00"/>
                </a:solidFill>
              </a:rPr>
              <a:t>Behavior = </a:t>
            </a:r>
            <a:r>
              <a:rPr lang="en-US" sz="2800" dirty="0" err="1">
                <a:solidFill>
                  <a:srgbClr val="FFFF00"/>
                </a:solidFill>
              </a:rPr>
              <a:t>getAge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35636" y="2033882"/>
            <a:ext cx="3276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totalStudents</a:t>
            </a:r>
            <a:endParaRPr lang="en-US" sz="28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 err="1" smtClean="0">
                <a:solidFill>
                  <a:srgbClr val="FFC000"/>
                </a:solidFill>
              </a:rPr>
              <a:t>getTotalStudents</a:t>
            </a:r>
            <a:r>
              <a:rPr lang="en-US" sz="2800" dirty="0" smtClean="0">
                <a:solidFill>
                  <a:srgbClr val="FFC000"/>
                </a:solidFill>
              </a:rPr>
              <a:t>()</a:t>
            </a:r>
            <a:endParaRPr lang="en-US" sz="2800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6989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3839" y="4241801"/>
              <a:ext cx="1880042" cy="966305"/>
            </p14:xfrm>
          </p:contentPart>
        </mc:Choice>
        <mc:Fallback xmlns="">
          <p:pic>
            <p:nvPicPr>
              <p:cNvPr id="246989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41319" y="4230282"/>
                <a:ext cx="1801057" cy="947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6989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0975" y="1955800"/>
              <a:ext cx="1617664" cy="1016001"/>
            </p14:xfrm>
          </p:contentPart>
        </mc:Choice>
        <mc:Fallback xmlns="">
          <p:pic>
            <p:nvPicPr>
              <p:cNvPr id="246989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22746" y="2033524"/>
                <a:ext cx="35560" cy="94475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7024098" y="474990"/>
            <a:ext cx="228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Class: Student</a:t>
            </a:r>
            <a:endParaRPr lang="en-SG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" name="Ink 4"/>
              <p14:cNvContentPartPr/>
              <p14:nvPr/>
            </p14:nvContentPartPr>
            <p14:xfrm>
              <a:off x="7909034" y="5997211"/>
              <a:ext cx="1819167" cy="756015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04715" y="5985691"/>
                <a:ext cx="1835365" cy="770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" name="Ink 5"/>
              <p14:cNvContentPartPr/>
              <p14:nvPr/>
            </p14:nvContentPartPr>
            <p14:xfrm>
              <a:off x="8110538" y="2159000"/>
              <a:ext cx="1003300" cy="274638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99734" y="2154681"/>
                <a:ext cx="1024907" cy="290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" name="Ink 6"/>
              <p14:cNvContentPartPr/>
              <p14:nvPr/>
            </p14:nvContentPartPr>
            <p14:xfrm>
              <a:off x="8142289" y="4583113"/>
              <a:ext cx="1309687" cy="252412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31489" y="4572671"/>
                <a:ext cx="1326967" cy="274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" name="Ink 7"/>
              <p14:cNvContentPartPr/>
              <p14:nvPr/>
            </p14:nvContentPartPr>
            <p14:xfrm>
              <a:off x="8259764" y="6256338"/>
              <a:ext cx="1279525" cy="315912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47883" y="6244105"/>
                <a:ext cx="1304007" cy="33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0" name="Ink 29"/>
              <p14:cNvContentPartPr/>
              <p14:nvPr/>
            </p14:nvContentPartPr>
            <p14:xfrm>
              <a:off x="7314674" y="2533291"/>
              <a:ext cx="489687" cy="49335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04959" y="2523568"/>
                <a:ext cx="509116" cy="68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2" name="Ink 31"/>
              <p14:cNvContentPartPr/>
              <p14:nvPr/>
            </p14:nvContentPartPr>
            <p14:xfrm>
              <a:off x="7427714" y="4475851"/>
              <a:ext cx="494007" cy="390255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416200" y="4464331"/>
                <a:ext cx="515595" cy="411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4" name="Ink 33"/>
              <p14:cNvContentPartPr/>
              <p14:nvPr/>
            </p14:nvContentPartPr>
            <p14:xfrm>
              <a:off x="7469114" y="5698771"/>
              <a:ext cx="576447" cy="692655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57599" y="5687251"/>
                <a:ext cx="598756" cy="714255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12"/>
          <p:cNvGrpSpPr/>
          <p:nvPr/>
        </p:nvGrpSpPr>
        <p:grpSpPr>
          <a:xfrm>
            <a:off x="570904" y="282105"/>
            <a:ext cx="4329464" cy="1432209"/>
            <a:chOff x="1045218" y="5509315"/>
            <a:chExt cx="7283670" cy="1496736"/>
          </a:xfrm>
        </p:grpSpPr>
        <p:sp>
          <p:nvSpPr>
            <p:cNvPr id="51" name="TextBox 50"/>
            <p:cNvSpPr txBox="1"/>
            <p:nvPr/>
          </p:nvSpPr>
          <p:spPr>
            <a:xfrm>
              <a:off x="1341534" y="5525307"/>
              <a:ext cx="6657764" cy="1480744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1045218" y="5509315"/>
              <a:ext cx="7283670" cy="977464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000" b="1" i="0" u="none" strike="noStrike" kern="1200" cap="none" spc="0" normalizeH="0" noProof="0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  <a:t>Class-level </a:t>
              </a:r>
              <a:br>
                <a:rPr kumimoji="0" lang="en-US" sz="4000" b="1" i="0" u="none" strike="noStrike" kern="1200" cap="none" spc="0" normalizeH="0" noProof="0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</a:br>
              <a:r>
                <a:rPr kumimoji="0" lang="en-US" sz="4000" b="1" i="0" u="none" strike="noStrike" kern="1200" cap="none" spc="0" normalizeH="0" noProof="0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  <a:t>members</a:t>
              </a:r>
              <a:endParaRPr kumimoji="0" lang="en-SG" sz="4000" b="1" i="0" u="none" strike="noStrike" kern="1200" cap="none" spc="0" normalizeH="0" baseline="0" noProof="0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40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Ack201402111925230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65" y="1600201"/>
            <a:ext cx="6994670" cy="4525963"/>
          </a:xfrm>
        </p:spPr>
      </p:pic>
    </p:spTree>
    <p:extLst>
      <p:ext uri="{BB962C8B-B14F-4D97-AF65-F5344CB8AC3E}">
        <p14:creationId xmlns:p14="http://schemas.microsoft.com/office/powerpoint/2010/main" val="506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grpSp>
        <p:nvGrpSpPr>
          <p:cNvPr id="2345999" name="Group 15"/>
          <p:cNvGrpSpPr>
            <a:grpSpLocks/>
          </p:cNvGrpSpPr>
          <p:nvPr/>
        </p:nvGrpSpPr>
        <p:grpSpPr bwMode="auto">
          <a:xfrm>
            <a:off x="1179512" y="1185863"/>
            <a:ext cx="2414588" cy="5097462"/>
            <a:chOff x="-217" y="747"/>
            <a:chExt cx="1521" cy="321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45987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-217" y="1772"/>
                <a:ext cx="867" cy="2186"/>
              </p14:xfrm>
            </p:contentPart>
          </mc:Choice>
          <mc:Fallback xmlns="">
            <p:pic>
              <p:nvPicPr>
                <p:cNvPr id="2345987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229" y="1758"/>
                  <a:ext cx="894" cy="2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45988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0" y="1310"/>
                <a:ext cx="187" cy="317"/>
              </p14:xfrm>
            </p:contentPart>
          </mc:Choice>
          <mc:Fallback xmlns="">
            <p:pic>
              <p:nvPicPr>
                <p:cNvPr id="2345988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8" y="1294"/>
                  <a:ext cx="215" cy="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45989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76" y="747"/>
                <a:ext cx="1028" cy="462"/>
              </p14:xfrm>
            </p:contentPart>
          </mc:Choice>
          <mc:Fallback xmlns="">
            <p:pic>
              <p:nvPicPr>
                <p:cNvPr id="2345989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1" y="734"/>
                  <a:ext cx="1048" cy="48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6000" name="Group 16"/>
          <p:cNvGrpSpPr>
            <a:grpSpLocks/>
          </p:cNvGrpSpPr>
          <p:nvPr/>
        </p:nvGrpSpPr>
        <p:grpSpPr bwMode="auto">
          <a:xfrm>
            <a:off x="9456738" y="1468439"/>
            <a:ext cx="1223962" cy="3292475"/>
            <a:chOff x="4997" y="925"/>
            <a:chExt cx="771" cy="20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45991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20" y="1990"/>
                <a:ext cx="748" cy="1009"/>
              </p14:xfrm>
            </p:contentPart>
          </mc:Choice>
          <mc:Fallback xmlns="">
            <p:pic>
              <p:nvPicPr>
                <p:cNvPr id="2345991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05" y="1975"/>
                  <a:ext cx="780" cy="1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45992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97" y="925"/>
                <a:ext cx="356" cy="199"/>
              </p14:xfrm>
            </p:contentPart>
          </mc:Choice>
          <mc:Fallback xmlns="">
            <p:pic>
              <p:nvPicPr>
                <p:cNvPr id="2345992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84" y="920"/>
                  <a:ext cx="379" cy="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45993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89" y="1426"/>
                <a:ext cx="628" cy="419"/>
              </p14:xfrm>
            </p:contentPart>
          </mc:Choice>
          <mc:Fallback xmlns="">
            <p:pic>
              <p:nvPicPr>
                <p:cNvPr id="2345993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78" y="1411"/>
                  <a:ext cx="650" cy="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45994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05" y="1183"/>
                <a:ext cx="566" cy="206"/>
              </p14:xfrm>
            </p:contentPart>
          </mc:Choice>
          <mc:Fallback xmlns="">
            <p:pic>
              <p:nvPicPr>
                <p:cNvPr id="234599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92" y="1171"/>
                  <a:ext cx="593" cy="2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998" name="Group 14"/>
          <p:cNvGrpSpPr>
            <a:grpSpLocks/>
          </p:cNvGrpSpPr>
          <p:nvPr/>
        </p:nvGrpSpPr>
        <p:grpSpPr bwMode="auto">
          <a:xfrm>
            <a:off x="3313114" y="2425701"/>
            <a:ext cx="5457825" cy="2424113"/>
            <a:chOff x="1127" y="1528"/>
            <a:chExt cx="3438" cy="152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45995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70" y="1528"/>
                <a:ext cx="1411" cy="242"/>
              </p14:xfrm>
            </p:contentPart>
          </mc:Choice>
          <mc:Fallback xmlns="">
            <p:pic>
              <p:nvPicPr>
                <p:cNvPr id="2345995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60" y="1513"/>
                  <a:ext cx="1437" cy="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45996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27" y="1799"/>
                <a:ext cx="3438" cy="1256"/>
              </p14:xfrm>
            </p:contentPart>
          </mc:Choice>
          <mc:Fallback xmlns="">
            <p:pic>
              <p:nvPicPr>
                <p:cNvPr id="2345996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4" y="1783"/>
                  <a:ext cx="3466" cy="1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45997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11" y="2780"/>
                <a:ext cx="925" cy="100"/>
              </p14:xfrm>
            </p:contentPart>
          </mc:Choice>
          <mc:Fallback xmlns="">
            <p:pic>
              <p:nvPicPr>
                <p:cNvPr id="2345997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99" y="2775"/>
                  <a:ext cx="941" cy="11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70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Rounded Rectangle 2"/>
          <p:cNvSpPr/>
          <p:nvPr/>
        </p:nvSpPr>
        <p:spPr>
          <a:xfrm>
            <a:off x="8479435" y="2773180"/>
            <a:ext cx="974362" cy="221854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FFFF00"/>
                </a:solidFill>
              </a:rPr>
              <a:t>????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dirty="0"/>
              <a:t>110010101001101110101010101010101010</a:t>
            </a:r>
            <a:endParaRPr lang="en-SG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7100342" y="2773180"/>
            <a:ext cx="1266668" cy="22185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FFFF00"/>
                </a:solidFill>
              </a:rPr>
              <a:t>????</a:t>
            </a:r>
          </a:p>
          <a:p>
            <a:pPr algn="ctr"/>
            <a:endParaRPr lang="en-US" sz="1600" b="1" dirty="0"/>
          </a:p>
          <a:p>
            <a:r>
              <a:rPr lang="en-SG" sz="1400" dirty="0"/>
              <a:t>MOV AL, 1h </a:t>
            </a:r>
          </a:p>
          <a:p>
            <a:r>
              <a:rPr lang="en-SG" sz="1400" dirty="0"/>
              <a:t>MOV CL, 2h </a:t>
            </a:r>
          </a:p>
          <a:p>
            <a:r>
              <a:rPr lang="en-SG" sz="1400" dirty="0"/>
              <a:t>MOV DL, 3h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8743" y="2773180"/>
            <a:ext cx="1259174" cy="2218545"/>
          </a:xfrm>
          <a:prstGeom prst="round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FFFF00"/>
                </a:solidFill>
              </a:rPr>
              <a:t>???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/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endParaRPr lang="en-US" sz="1600" dirty="0"/>
          </a:p>
          <a:p>
            <a:r>
              <a:rPr lang="en-US" sz="1600" dirty="0" err="1"/>
              <a:t>i</a:t>
            </a:r>
            <a:r>
              <a:rPr lang="en-US" sz="1600" dirty="0"/>
              <a:t>=5</a:t>
            </a:r>
            <a:endParaRPr lang="en-SG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470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9513" y="2813051"/>
              <a:ext cx="1376363" cy="3470275"/>
            </p14:xfrm>
          </p:contentPart>
        </mc:Choice>
        <mc:Fallback xmlns="">
          <p:pic>
            <p:nvPicPr>
              <p:cNvPr id="23470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792" y="2791092"/>
                <a:ext cx="1419206" cy="35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47015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0550" y="3159125"/>
              <a:ext cx="1187450" cy="1601788"/>
            </p14:xfrm>
          </p:contentPart>
        </mc:Choice>
        <mc:Fallback xmlns="">
          <p:pic>
            <p:nvPicPr>
              <p:cNvPr id="2347015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6427" y="3135363"/>
                <a:ext cx="1238217" cy="16367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542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479435" y="2773180"/>
            <a:ext cx="974362" cy="221854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FFFF00"/>
                </a:solidFill>
              </a:rPr>
              <a:t>BINARY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dirty="0"/>
              <a:t>110010101001101110101010101010101010</a:t>
            </a:r>
            <a:endParaRPr lang="en-SG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7100342" y="2773180"/>
            <a:ext cx="1266668" cy="22185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FFFF00"/>
                </a:solidFill>
              </a:rPr>
              <a:t>ASSEMBLY</a:t>
            </a:r>
          </a:p>
          <a:p>
            <a:pPr algn="ctr"/>
            <a:endParaRPr lang="en-US" sz="1600" b="1" dirty="0"/>
          </a:p>
          <a:p>
            <a:r>
              <a:rPr lang="en-SG" sz="1400" dirty="0"/>
              <a:t>MOV AL, 1h </a:t>
            </a:r>
          </a:p>
          <a:p>
            <a:r>
              <a:rPr lang="en-SG" sz="1400" dirty="0"/>
              <a:t>MOV CL, 2h </a:t>
            </a:r>
          </a:p>
          <a:p>
            <a:r>
              <a:rPr lang="en-SG" sz="1400" dirty="0"/>
              <a:t>MOV DL, 3h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8743" y="2773180"/>
            <a:ext cx="1259174" cy="2218545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FFFF00"/>
                </a:solidFill>
              </a:rPr>
              <a:t>High-Level Languages</a:t>
            </a:r>
          </a:p>
          <a:p>
            <a:pPr algn="ctr"/>
            <a:endParaRPr lang="en-US" sz="1600" b="1" dirty="0"/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endParaRPr lang="en-US" sz="1600" dirty="0"/>
          </a:p>
          <a:p>
            <a:r>
              <a:rPr lang="en-US" sz="1600" dirty="0" err="1"/>
              <a:t>i</a:t>
            </a:r>
            <a:r>
              <a:rPr lang="en-US" sz="1600" dirty="0"/>
              <a:t>=5</a:t>
            </a:r>
            <a:endParaRPr lang="en-SG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480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9513" y="2813051"/>
              <a:ext cx="1376363" cy="3470275"/>
            </p14:xfrm>
          </p:contentPart>
        </mc:Choice>
        <mc:Fallback xmlns="">
          <p:pic>
            <p:nvPicPr>
              <p:cNvPr id="23480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792" y="2791092"/>
                <a:ext cx="1419206" cy="35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4804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0550" y="3159125"/>
              <a:ext cx="1187450" cy="1601788"/>
            </p14:xfrm>
          </p:contentPart>
        </mc:Choice>
        <mc:Fallback xmlns="">
          <p:pic>
            <p:nvPicPr>
              <p:cNvPr id="234804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6427" y="3135363"/>
                <a:ext cx="1238217" cy="1636711"/>
              </a:xfrm>
              <a:prstGeom prst="rect">
                <a:avLst/>
              </a:prstGeom>
            </p:spPr>
          </p:pic>
        </mc:Fallback>
      </mc:AlternateContent>
      <p:grpSp>
        <p:nvGrpSpPr>
          <p:cNvPr id="2348051" name="Group 19"/>
          <p:cNvGrpSpPr>
            <a:grpSpLocks/>
          </p:cNvGrpSpPr>
          <p:nvPr/>
        </p:nvGrpSpPr>
        <p:grpSpPr bwMode="auto">
          <a:xfrm>
            <a:off x="6392863" y="1058863"/>
            <a:ext cx="3332162" cy="1149350"/>
            <a:chOff x="2038" y="606"/>
            <a:chExt cx="2099" cy="72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48053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38" y="739"/>
                <a:ext cx="688" cy="389"/>
              </p14:xfrm>
            </p:contentPart>
          </mc:Choice>
          <mc:Fallback xmlns="">
            <p:pic>
              <p:nvPicPr>
                <p:cNvPr id="2348053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31" y="734"/>
                  <a:ext cx="697" cy="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48054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994" y="681"/>
                <a:ext cx="601" cy="300"/>
              </p14:xfrm>
            </p:contentPart>
          </mc:Choice>
          <mc:Fallback xmlns="">
            <p:pic>
              <p:nvPicPr>
                <p:cNvPr id="2348054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87" y="677"/>
                  <a:ext cx="616" cy="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48055" name="Ink 2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792" y="606"/>
                <a:ext cx="345" cy="448"/>
              </p14:xfrm>
            </p:contentPart>
          </mc:Choice>
          <mc:Fallback xmlns="">
            <p:pic>
              <p:nvPicPr>
                <p:cNvPr id="2348055" name="Ink 2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85" y="601"/>
                  <a:ext cx="355" cy="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48056" name="Ink 2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09" y="1142"/>
                <a:ext cx="1" cy="15"/>
              </p14:xfrm>
            </p:contentPart>
          </mc:Choice>
          <mc:Fallback xmlns="">
            <p:pic>
              <p:nvPicPr>
                <p:cNvPr id="2348056" name="Ink 2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20" y="0"/>
                  <a:ext cx="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48057" name="Ink 2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54" y="1111"/>
                <a:ext cx="1341" cy="219"/>
              </p14:xfrm>
            </p:contentPart>
          </mc:Choice>
          <mc:Fallback xmlns="">
            <p:pic>
              <p:nvPicPr>
                <p:cNvPr id="2348057" name="Ink 2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7" y="1105"/>
                  <a:ext cx="1354" cy="227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" name="Straight Arrow Connector 6"/>
          <p:cNvCxnSpPr/>
          <p:nvPr/>
        </p:nvCxnSpPr>
        <p:spPr>
          <a:xfrm flipH="1">
            <a:off x="6172200" y="2362200"/>
            <a:ext cx="3168650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4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8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479435" y="2773180"/>
            <a:ext cx="974362" cy="221854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FFFF00"/>
                </a:solidFill>
              </a:rPr>
              <a:t>BINARY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dirty="0"/>
              <a:t>110010101001101110101010101010101010</a:t>
            </a:r>
            <a:endParaRPr lang="en-SG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7100342" y="2773180"/>
            <a:ext cx="1266668" cy="22185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FFFF00"/>
                </a:solidFill>
              </a:rPr>
              <a:t>ASSEMBLY</a:t>
            </a:r>
          </a:p>
          <a:p>
            <a:pPr algn="ctr"/>
            <a:endParaRPr lang="en-US" sz="1600" b="1" dirty="0"/>
          </a:p>
          <a:p>
            <a:r>
              <a:rPr lang="en-SG" sz="1400" dirty="0"/>
              <a:t>MOV AL, 1h </a:t>
            </a:r>
          </a:p>
          <a:p>
            <a:r>
              <a:rPr lang="en-SG" sz="1400" dirty="0"/>
              <a:t>MOV CL, 2h </a:t>
            </a:r>
          </a:p>
          <a:p>
            <a:r>
              <a:rPr lang="en-SG" sz="1400" dirty="0"/>
              <a:t>MOV DL, 3h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8743" y="2773180"/>
            <a:ext cx="1259174" cy="2218545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FFFF00"/>
                </a:solidFill>
              </a:rPr>
              <a:t>High-Level Languages</a:t>
            </a:r>
          </a:p>
          <a:p>
            <a:pPr algn="ctr"/>
            <a:endParaRPr lang="en-US" sz="1600" b="1" dirty="0"/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endParaRPr lang="en-US" sz="1600" dirty="0"/>
          </a:p>
          <a:p>
            <a:r>
              <a:rPr lang="en-US" sz="1600" dirty="0" err="1"/>
              <a:t>i</a:t>
            </a:r>
            <a:r>
              <a:rPr lang="en-US" sz="1600" dirty="0"/>
              <a:t>=5</a:t>
            </a:r>
            <a:endParaRPr lang="en-SG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480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9513" y="2813051"/>
              <a:ext cx="1376363" cy="3470275"/>
            </p14:xfrm>
          </p:contentPart>
        </mc:Choice>
        <mc:Fallback xmlns="">
          <p:pic>
            <p:nvPicPr>
              <p:cNvPr id="23480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792" y="2791092"/>
                <a:ext cx="1419206" cy="35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4804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0550" y="3159125"/>
              <a:ext cx="1187450" cy="1601788"/>
            </p14:xfrm>
          </p:contentPart>
        </mc:Choice>
        <mc:Fallback xmlns="">
          <p:pic>
            <p:nvPicPr>
              <p:cNvPr id="234804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6427" y="3135363"/>
                <a:ext cx="1238217" cy="1636711"/>
              </a:xfrm>
              <a:prstGeom prst="rect">
                <a:avLst/>
              </a:prstGeom>
            </p:spPr>
          </p:pic>
        </mc:Fallback>
      </mc:AlternateContent>
      <p:grpSp>
        <p:nvGrpSpPr>
          <p:cNvPr id="2348051" name="Group 19"/>
          <p:cNvGrpSpPr>
            <a:grpSpLocks/>
          </p:cNvGrpSpPr>
          <p:nvPr/>
        </p:nvGrpSpPr>
        <p:grpSpPr bwMode="auto">
          <a:xfrm>
            <a:off x="6392863" y="1058863"/>
            <a:ext cx="3332162" cy="1149350"/>
            <a:chOff x="2038" y="606"/>
            <a:chExt cx="2099" cy="72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48053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38" y="739"/>
                <a:ext cx="688" cy="389"/>
              </p14:xfrm>
            </p:contentPart>
          </mc:Choice>
          <mc:Fallback xmlns="">
            <p:pic>
              <p:nvPicPr>
                <p:cNvPr id="2348053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31" y="734"/>
                  <a:ext cx="697" cy="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48054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994" y="681"/>
                <a:ext cx="601" cy="300"/>
              </p14:xfrm>
            </p:contentPart>
          </mc:Choice>
          <mc:Fallback xmlns="">
            <p:pic>
              <p:nvPicPr>
                <p:cNvPr id="2348054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87" y="677"/>
                  <a:ext cx="616" cy="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48055" name="Ink 2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792" y="606"/>
                <a:ext cx="345" cy="448"/>
              </p14:xfrm>
            </p:contentPart>
          </mc:Choice>
          <mc:Fallback xmlns="">
            <p:pic>
              <p:nvPicPr>
                <p:cNvPr id="2348055" name="Ink 2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85" y="601"/>
                  <a:ext cx="355" cy="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48056" name="Ink 2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09" y="1142"/>
                <a:ext cx="1" cy="15"/>
              </p14:xfrm>
            </p:contentPart>
          </mc:Choice>
          <mc:Fallback xmlns="">
            <p:pic>
              <p:nvPicPr>
                <p:cNvPr id="2348056" name="Ink 2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20" y="0"/>
                  <a:ext cx="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48057" name="Ink 2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54" y="1111"/>
                <a:ext cx="1341" cy="219"/>
              </p14:xfrm>
            </p:contentPart>
          </mc:Choice>
          <mc:Fallback xmlns="">
            <p:pic>
              <p:nvPicPr>
                <p:cNvPr id="2348057" name="Ink 2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7" y="1105"/>
                  <a:ext cx="1354" cy="227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" name="Straight Arrow Connector 6"/>
          <p:cNvCxnSpPr/>
          <p:nvPr/>
        </p:nvCxnSpPr>
        <p:spPr>
          <a:xfrm flipH="1">
            <a:off x="6172200" y="2362200"/>
            <a:ext cx="3168650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25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8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7424</TotalTime>
  <Words>994</Words>
  <Application>Microsoft Office PowerPoint</Application>
  <PresentationFormat>Widescreen</PresentationFormat>
  <Paragraphs>538</Paragraphs>
  <Slides>58</Slides>
  <Notes>47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Wingdings</vt:lpstr>
      <vt:lpstr>Arial</vt:lpstr>
      <vt:lpstr>Rockwell Extra Bold</vt:lpstr>
      <vt:lpstr>Calibri</vt:lpstr>
      <vt:lpstr>4_green-UP</vt:lpstr>
      <vt:lpstr>2_green-UP</vt:lpstr>
      <vt:lpstr>WARNING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</vt:lpstr>
      <vt:lpstr>Functional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World = a network of objects collaborating by way of message + response</vt:lpstr>
      <vt:lpstr>PowerPoint Presentation</vt:lpstr>
      <vt:lpstr>OOP Language</vt:lpstr>
      <vt:lpstr>OOP Language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object</vt:lpstr>
      <vt:lpstr>An object</vt:lpstr>
      <vt:lpstr>An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OO program at runtime…</vt:lpstr>
      <vt:lpstr>PowerPoint Presentation</vt:lpstr>
      <vt:lpstr>OOP: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Akshay Narayan</cp:lastModifiedBy>
  <cp:revision>342</cp:revision>
  <dcterms:created xsi:type="dcterms:W3CDTF">2006-08-16T00:00:00Z</dcterms:created>
  <dcterms:modified xsi:type="dcterms:W3CDTF">2020-08-20T11:22:06Z</dcterms:modified>
</cp:coreProperties>
</file>